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80" r:id="rId8"/>
    <p:sldId id="281" r:id="rId9"/>
    <p:sldId id="278" r:id="rId10"/>
    <p:sldId id="282" r:id="rId11"/>
    <p:sldId id="283" r:id="rId12"/>
    <p:sldId id="284" r:id="rId13"/>
    <p:sldId id="285" r:id="rId14"/>
    <p:sldId id="286" r:id="rId15"/>
    <p:sldId id="288" r:id="rId16"/>
    <p:sldId id="289" r:id="rId17"/>
    <p:sldId id="295" r:id="rId18"/>
    <p:sldId id="290" r:id="rId19"/>
    <p:sldId id="291" r:id="rId20"/>
    <p:sldId id="292" r:id="rId21"/>
    <p:sldId id="293" r:id="rId22"/>
    <p:sldId id="294" r:id="rId23"/>
    <p:sldId id="296" r:id="rId24"/>
    <p:sldId id="297" r:id="rId25"/>
    <p:sldId id="298" r:id="rId26"/>
    <p:sldId id="287" r:id="rId2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42" d="100"/>
          <a:sy n="42" d="100"/>
        </p:scale>
        <p:origin x="-144" y="-7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66219279408256"/>
          <c:y val="0.152976127984002"/>
          <c:w val="0.852777845077058"/>
          <c:h val="0.833730283714536"/>
        </c:manualLayout>
      </c:layout>
      <c:pie3DChart>
        <c:varyColors val="1"/>
        <c:ser>
          <c:idx val="0"/>
          <c:order val="0"/>
          <c:explosion val="25"/>
          <c:dPt>
            <c:idx val="4"/>
            <c:bubble3D val="0"/>
            <c:explosion val="65"/>
            <c:extLst xmlns:c16r2="http://schemas.microsoft.com/office/drawing/2015/06/chart">
              <c:ext xmlns:c16="http://schemas.microsoft.com/office/drawing/2014/chart" uri="{C3380CC4-5D6E-409C-BE32-E72D297353CC}">
                <c16:uniqueId val="{00000000-F0D9-45F1-8D4C-812AFB7BE85D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9-45F1-8D4C-812AFB7BE85D}"/>
                </c:ext>
              </c:extLst>
            </c:dLbl>
            <c:dLbl>
              <c:idx val="1"/>
              <c:layout>
                <c:manualLayout>
                  <c:x val="-0.0120413982343116"/>
                  <c:y val="-0.03294800649918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9-45F1-8D4C-812AFB7BE85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9-45F1-8D4C-812AFB7BE85D}"/>
                </c:ext>
              </c:extLst>
            </c:dLbl>
            <c:dLbl>
              <c:idx val="3"/>
              <c:layout>
                <c:manualLayout>
                  <c:x val="0.11647804077226"/>
                  <c:y val="0.07037067959065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D9-45F1-8D4C-812AFB7BE85D}"/>
                </c:ext>
              </c:extLst>
            </c:dLbl>
            <c:dLbl>
              <c:idx val="5"/>
              <c:layout>
                <c:manualLayout>
                  <c:x val="0.069119052426139"/>
                  <c:y val="0.2242377202849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9-45F1-8D4C-812AFB7BE85D}"/>
                </c:ext>
              </c:extLst>
            </c:dLbl>
            <c:dLbl>
              <c:idx val="6"/>
              <c:layout>
                <c:manualLayout>
                  <c:x val="-0.0295454545454545"/>
                  <c:y val="0.1625498062742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D9-45F1-8D4C-812AFB7BE85D}"/>
                </c:ext>
              </c:extLst>
            </c:dLbl>
            <c:dLbl>
              <c:idx val="7"/>
              <c:layout>
                <c:manualLayout>
                  <c:x val="-0.0818467566307013"/>
                  <c:y val="0.04567066001853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D9-45F1-8D4C-812AFB7BE85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D9-45F1-8D4C-812AFB7BE85D}"/>
                </c:ext>
              </c:extLst>
            </c:dLbl>
            <c:dLbl>
              <c:idx val="9"/>
              <c:layout>
                <c:manualLayout>
                  <c:x val="0.0386319494154139"/>
                  <c:y val="-0.04507199100112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D9-45F1-8D4C-812AFB7BE8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Лист6!$A$1:$A$10</c:f>
              <c:strCache>
                <c:ptCount val="10"/>
                <c:pt idx="0">
                  <c:v>АООП для глухих</c:v>
                </c:pt>
                <c:pt idx="1">
                  <c:v>АООП для слабослышащих</c:v>
                </c:pt>
                <c:pt idx="2">
                  <c:v>АООП для слепых</c:v>
                </c:pt>
                <c:pt idx="3">
                  <c:v>АООП для слабовидящих</c:v>
                </c:pt>
                <c:pt idx="4">
                  <c:v>АООП для обучающихся с ТНР</c:v>
                </c:pt>
                <c:pt idx="5">
                  <c:v>АООП для обучающихся с  НОДА</c:v>
                </c:pt>
                <c:pt idx="6">
                  <c:v>АООП для обучающихся с ЗПР</c:v>
                </c:pt>
                <c:pt idx="7">
                  <c:v>АООП для обучающихся с  УО (вариант 1)</c:v>
                </c:pt>
                <c:pt idx="8">
                  <c:v>АООП для обучающихся с  УО (вариант 2)</c:v>
                </c:pt>
                <c:pt idx="9">
                  <c:v>АООП для обучающихся с  РАС</c:v>
                </c:pt>
              </c:strCache>
            </c:strRef>
          </c:cat>
          <c:val>
            <c:numRef>
              <c:f>Лист6!$B$1:$B$10</c:f>
              <c:numCache>
                <c:formatCode>General</c:formatCode>
                <c:ptCount val="10"/>
                <c:pt idx="0">
                  <c:v>0.0</c:v>
                </c:pt>
                <c:pt idx="1">
                  <c:v>6.0</c:v>
                </c:pt>
                <c:pt idx="2">
                  <c:v>0.0</c:v>
                </c:pt>
                <c:pt idx="3">
                  <c:v>34.0</c:v>
                </c:pt>
                <c:pt idx="4">
                  <c:v>161.0</c:v>
                </c:pt>
                <c:pt idx="5">
                  <c:v>13.0</c:v>
                </c:pt>
                <c:pt idx="6">
                  <c:v>18.0</c:v>
                </c:pt>
                <c:pt idx="7">
                  <c:v>5.0</c:v>
                </c:pt>
                <c:pt idx="8">
                  <c:v>0.0</c:v>
                </c:pt>
                <c:pt idx="9">
                  <c:v>41.0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0D9-45F1-8D4C-812AFB7BE85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8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Лист15!$B$1</c:f>
              <c:strCache>
                <c:ptCount val="1"/>
                <c:pt idx="0">
                  <c:v>учитель-логопед</c:v>
                </c:pt>
              </c:strCache>
            </c:strRef>
          </c:tx>
          <c:invertIfNegative val="0"/>
          <c:cat>
            <c:strRef>
              <c:f>Лист15!$A$2:$A$10</c:f>
              <c:strCache>
                <c:ptCount val="9"/>
                <c:pt idx="0">
                  <c:v>МО "г. Горно-Алтайск"</c:v>
                </c:pt>
                <c:pt idx="1">
                  <c:v>МО "Кош-Агачский район"</c:v>
                </c:pt>
                <c:pt idx="2">
                  <c:v>Управление образования Администрации МО "Турочакский район" </c:v>
                </c:pt>
                <c:pt idx="3">
                  <c:v>МО "Усть-Канский район"</c:v>
                </c:pt>
                <c:pt idx="4">
                  <c:v> МО "Усть-Коксинский район"</c:v>
                </c:pt>
                <c:pt idx="5">
                  <c:v>МО "Чойский район" </c:v>
                </c:pt>
                <c:pt idx="6">
                  <c:v> МО "Онгудайский район"</c:v>
                </c:pt>
                <c:pt idx="7">
                  <c:v>МО "Чемальский район"</c:v>
                </c:pt>
                <c:pt idx="8">
                  <c:v>КОУ РА "Школа-интернат для детей-сирот и детей, оставшихся без попечения родителей, им.Г.К.Жукова "</c:v>
                </c:pt>
              </c:strCache>
            </c:strRef>
          </c:cat>
          <c:val>
            <c:numRef>
              <c:f>Лист15!$B$2:$B$10</c:f>
              <c:numCache>
                <c:formatCode>General</c:formatCode>
                <c:ptCount val="9"/>
                <c:pt idx="0">
                  <c:v>72.0</c:v>
                </c:pt>
                <c:pt idx="1">
                  <c:v>5.0</c:v>
                </c:pt>
                <c:pt idx="2">
                  <c:v>78.0</c:v>
                </c:pt>
                <c:pt idx="3">
                  <c:v>0.0</c:v>
                </c:pt>
                <c:pt idx="4">
                  <c:v>112.0</c:v>
                </c:pt>
                <c:pt idx="5">
                  <c:v>31.0</c:v>
                </c:pt>
                <c:pt idx="6">
                  <c:v>5.0</c:v>
                </c:pt>
                <c:pt idx="7">
                  <c:v>5.0</c:v>
                </c:pt>
                <c:pt idx="8">
                  <c:v>34.0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F3-4CC2-B4EB-FA28A77F32F3}"/>
            </c:ext>
          </c:extLst>
        </c:ser>
        <c:ser>
          <c:idx val="1"/>
          <c:order val="1"/>
          <c:tx>
            <c:strRef>
              <c:f>Лист15!$C$1</c:f>
              <c:strCache>
                <c:ptCount val="1"/>
                <c:pt idx="0">
                  <c:v>педагог-психолог</c:v>
                </c:pt>
              </c:strCache>
            </c:strRef>
          </c:tx>
          <c:invertIfNegative val="0"/>
          <c:cat>
            <c:strRef>
              <c:f>Лист15!$A$2:$A$10</c:f>
              <c:strCache>
                <c:ptCount val="9"/>
                <c:pt idx="0">
                  <c:v>МО "г. Горно-Алтайск"</c:v>
                </c:pt>
                <c:pt idx="1">
                  <c:v>МО "Кош-Агачский район"</c:v>
                </c:pt>
                <c:pt idx="2">
                  <c:v>Управление образования Администрации МО "Турочакский район" </c:v>
                </c:pt>
                <c:pt idx="3">
                  <c:v>МО "Усть-Канский район"</c:v>
                </c:pt>
                <c:pt idx="4">
                  <c:v> МО "Усть-Коксинский район"</c:v>
                </c:pt>
                <c:pt idx="5">
                  <c:v>МО "Чойский район" </c:v>
                </c:pt>
                <c:pt idx="6">
                  <c:v> МО "Онгудайский район"</c:v>
                </c:pt>
                <c:pt idx="7">
                  <c:v>МО "Чемальский район"</c:v>
                </c:pt>
                <c:pt idx="8">
                  <c:v>КОУ РА "Школа-интернат для детей-сирот и детей, оставшихся без попечения родителей, им.Г.К.Жукова "</c:v>
                </c:pt>
              </c:strCache>
            </c:strRef>
          </c:cat>
          <c:val>
            <c:numRef>
              <c:f>Лист15!$C$2:$C$10</c:f>
              <c:numCache>
                <c:formatCode>General</c:formatCode>
                <c:ptCount val="9"/>
                <c:pt idx="0">
                  <c:v>7.0</c:v>
                </c:pt>
                <c:pt idx="1">
                  <c:v>0.0</c:v>
                </c:pt>
                <c:pt idx="2">
                  <c:v>120.0</c:v>
                </c:pt>
                <c:pt idx="3">
                  <c:v>0.0</c:v>
                </c:pt>
                <c:pt idx="4">
                  <c:v>23.0</c:v>
                </c:pt>
                <c:pt idx="5">
                  <c:v>4.0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F3-4CC2-B4EB-FA28A77F32F3}"/>
            </c:ext>
          </c:extLst>
        </c:ser>
        <c:ser>
          <c:idx val="2"/>
          <c:order val="2"/>
          <c:tx>
            <c:strRef>
              <c:f>Лист15!$D$1</c:f>
              <c:strCache>
                <c:ptCount val="1"/>
                <c:pt idx="0">
                  <c:v>учитель-дефектолог</c:v>
                </c:pt>
              </c:strCache>
            </c:strRef>
          </c:tx>
          <c:invertIfNegative val="0"/>
          <c:cat>
            <c:strRef>
              <c:f>Лист15!$A$2:$A$10</c:f>
              <c:strCache>
                <c:ptCount val="9"/>
                <c:pt idx="0">
                  <c:v>МО "г. Горно-Алтайск"</c:v>
                </c:pt>
                <c:pt idx="1">
                  <c:v>МО "Кош-Агачский район"</c:v>
                </c:pt>
                <c:pt idx="2">
                  <c:v>Управление образования Администрации МО "Турочакский район" </c:v>
                </c:pt>
                <c:pt idx="3">
                  <c:v>МО "Усть-Канский район"</c:v>
                </c:pt>
                <c:pt idx="4">
                  <c:v> МО "Усть-Коксинский район"</c:v>
                </c:pt>
                <c:pt idx="5">
                  <c:v>МО "Чойский район" </c:v>
                </c:pt>
                <c:pt idx="6">
                  <c:v> МО "Онгудайский район"</c:v>
                </c:pt>
                <c:pt idx="7">
                  <c:v>МО "Чемальский район"</c:v>
                </c:pt>
                <c:pt idx="8">
                  <c:v>КОУ РА "Школа-интернат для детей-сирот и детей, оставшихся без попечения родителей, им.Г.К.Жукова "</c:v>
                </c:pt>
              </c:strCache>
            </c:strRef>
          </c:cat>
          <c:val>
            <c:numRef>
              <c:f>Лист15!$D$2:$D$10</c:f>
              <c:numCache>
                <c:formatCode>General</c:formatCode>
                <c:ptCount val="9"/>
                <c:pt idx="0">
                  <c:v>106.0</c:v>
                </c:pt>
                <c:pt idx="1">
                  <c:v>0.0</c:v>
                </c:pt>
                <c:pt idx="2">
                  <c:v>100.0</c:v>
                </c:pt>
                <c:pt idx="3">
                  <c:v>10.0</c:v>
                </c:pt>
                <c:pt idx="4">
                  <c:v>97.0</c:v>
                </c:pt>
                <c:pt idx="5">
                  <c:v>39.0</c:v>
                </c:pt>
                <c:pt idx="6">
                  <c:v>9.0</c:v>
                </c:pt>
                <c:pt idx="7">
                  <c:v>43.0</c:v>
                </c:pt>
                <c:pt idx="8">
                  <c:v>33.0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F3-4CC2-B4EB-FA28A77F32F3}"/>
            </c:ext>
          </c:extLst>
        </c:ser>
        <c:ser>
          <c:idx val="3"/>
          <c:order val="3"/>
          <c:tx>
            <c:strRef>
              <c:f>Лист15!$E$1</c:f>
              <c:strCache>
                <c:ptCount val="1"/>
                <c:pt idx="0">
                  <c:v>тьютор</c:v>
                </c:pt>
              </c:strCache>
            </c:strRef>
          </c:tx>
          <c:invertIfNegative val="0"/>
          <c:cat>
            <c:strRef>
              <c:f>Лист15!$A$2:$A$10</c:f>
              <c:strCache>
                <c:ptCount val="9"/>
                <c:pt idx="0">
                  <c:v>МО "г. Горно-Алтайск"</c:v>
                </c:pt>
                <c:pt idx="1">
                  <c:v>МО "Кош-Агачский район"</c:v>
                </c:pt>
                <c:pt idx="2">
                  <c:v>Управление образования Администрации МО "Турочакский район" </c:v>
                </c:pt>
                <c:pt idx="3">
                  <c:v>МО "Усть-Канский район"</c:v>
                </c:pt>
                <c:pt idx="4">
                  <c:v> МО "Усть-Коксинский район"</c:v>
                </c:pt>
                <c:pt idx="5">
                  <c:v>МО "Чойский район" </c:v>
                </c:pt>
                <c:pt idx="6">
                  <c:v> МО "Онгудайский район"</c:v>
                </c:pt>
                <c:pt idx="7">
                  <c:v>МО "Чемальский район"</c:v>
                </c:pt>
                <c:pt idx="8">
                  <c:v>КОУ РА "Школа-интернат для детей-сирот и детей, оставшихся без попечения родителей, им.Г.К.Жукова "</c:v>
                </c:pt>
              </c:strCache>
            </c:strRef>
          </c:cat>
          <c:val>
            <c:numRef>
              <c:f>Лист15!$E$2:$E$10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9.0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F3-4CC2-B4EB-FA28A77F32F3}"/>
            </c:ext>
          </c:extLst>
        </c:ser>
        <c:ser>
          <c:idx val="4"/>
          <c:order val="4"/>
          <c:tx>
            <c:strRef>
              <c:f>Лист15!$F$1</c:f>
              <c:strCache>
                <c:ptCount val="1"/>
                <c:pt idx="0">
                  <c:v>ассистент</c:v>
                </c:pt>
              </c:strCache>
            </c:strRef>
          </c:tx>
          <c:invertIfNegative val="0"/>
          <c:cat>
            <c:strRef>
              <c:f>Лист15!$A$2:$A$10</c:f>
              <c:strCache>
                <c:ptCount val="9"/>
                <c:pt idx="0">
                  <c:v>МО "г. Горно-Алтайск"</c:v>
                </c:pt>
                <c:pt idx="1">
                  <c:v>МО "Кош-Агачский район"</c:v>
                </c:pt>
                <c:pt idx="2">
                  <c:v>Управление образования Администрации МО "Турочакский район" </c:v>
                </c:pt>
                <c:pt idx="3">
                  <c:v>МО "Усть-Канский район"</c:v>
                </c:pt>
                <c:pt idx="4">
                  <c:v> МО "Усть-Коксинский район"</c:v>
                </c:pt>
                <c:pt idx="5">
                  <c:v>МО "Чойский район" </c:v>
                </c:pt>
                <c:pt idx="6">
                  <c:v> МО "Онгудайский район"</c:v>
                </c:pt>
                <c:pt idx="7">
                  <c:v>МО "Чемальский район"</c:v>
                </c:pt>
                <c:pt idx="8">
                  <c:v>КОУ РА "Школа-интернат для детей-сирот и детей, оставшихся без попечения родителей, им.Г.К.Жукова "</c:v>
                </c:pt>
              </c:strCache>
            </c:strRef>
          </c:cat>
          <c:val>
            <c:numRef>
              <c:f>Лист15!$F$2:$F$10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F3-4CC2-B4EB-FA28A77F3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24495832"/>
        <c:axId val="2124499032"/>
        <c:axId val="0"/>
      </c:bar3DChart>
      <c:catAx>
        <c:axId val="2124495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4499032"/>
        <c:crosses val="autoZero"/>
        <c:auto val="1"/>
        <c:lblAlgn val="ctr"/>
        <c:lblOffset val="100"/>
        <c:noMultiLvlLbl val="0"/>
      </c:catAx>
      <c:valAx>
        <c:axId val="2124499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495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15%</c:v>
                </c:pt>
              </c:strCache>
            </c:strRef>
          </c:tx>
          <c:explosion val="25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E0-4F0E-9598-861D3124B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75340763563975"/>
          <c:y val="0.168212448313978"/>
          <c:w val="0.884509363865749"/>
          <c:h val="0.831653052034007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Лист7!$A$1:$A$10</c:f>
              <c:strCache>
                <c:ptCount val="10"/>
                <c:pt idx="0">
                  <c:v>АООП для глухих</c:v>
                </c:pt>
                <c:pt idx="1">
                  <c:v>АООП для слабослышащих</c:v>
                </c:pt>
                <c:pt idx="2">
                  <c:v>АООП для слепых</c:v>
                </c:pt>
                <c:pt idx="3">
                  <c:v>АООП для слабовидящих</c:v>
                </c:pt>
                <c:pt idx="4">
                  <c:v>АООП для обучающихся с ТНР</c:v>
                </c:pt>
                <c:pt idx="5">
                  <c:v>АООП для обучающихся с  НОДА</c:v>
                </c:pt>
                <c:pt idx="6">
                  <c:v>АООП для обучающихся с ЗПР</c:v>
                </c:pt>
                <c:pt idx="7">
                  <c:v>АООП для обучающихся с  УО (вариант 1)</c:v>
                </c:pt>
                <c:pt idx="8">
                  <c:v>АООП для обучающихся с  УО (вариант 2)</c:v>
                </c:pt>
                <c:pt idx="9">
                  <c:v>АООП для обучающихся с  РАС</c:v>
                </c:pt>
              </c:strCache>
            </c:strRef>
          </c:cat>
          <c:val>
            <c:numRef>
              <c:f>Лист7!$B$1:$B$10</c:f>
              <c:numCache>
                <c:formatCode>General</c:formatCode>
                <c:ptCount val="10"/>
                <c:pt idx="0">
                  <c:v>19.0</c:v>
                </c:pt>
                <c:pt idx="1">
                  <c:v>35.0</c:v>
                </c:pt>
                <c:pt idx="2">
                  <c:v>2.0</c:v>
                </c:pt>
                <c:pt idx="3">
                  <c:v>68.0</c:v>
                </c:pt>
                <c:pt idx="4">
                  <c:v>217.0</c:v>
                </c:pt>
                <c:pt idx="5">
                  <c:v>87.0</c:v>
                </c:pt>
                <c:pt idx="6">
                  <c:v>1068.0</c:v>
                </c:pt>
                <c:pt idx="7">
                  <c:v>532.0</c:v>
                </c:pt>
                <c:pt idx="8">
                  <c:v>161.0</c:v>
                </c:pt>
                <c:pt idx="9">
                  <c:v>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BF-483B-AFF2-7A604CA3670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18081131716176"/>
          <c:y val="0.122685185185185"/>
          <c:w val="0.89823402183503"/>
          <c:h val="0.82870370370370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08935831220485"/>
                  <c:y val="0.00289906943450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1-4C4D-A129-9471663F02E4}"/>
                </c:ext>
              </c:extLst>
            </c:dLbl>
            <c:dLbl>
              <c:idx val="2"/>
              <c:layout>
                <c:manualLayout>
                  <c:x val="-0.00820613971991488"/>
                  <c:y val="-0.01229134895687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1-4C4D-A129-9471663F02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Лист11!$A$1:$A$4</c:f>
              <c:strCache>
                <c:ptCount val="4"/>
                <c:pt idx="0">
                  <c:v>АООП для слабослышащих</c:v>
                </c:pt>
                <c:pt idx="1">
                  <c:v>АООП для слабовидящих</c:v>
                </c:pt>
                <c:pt idx="2">
                  <c:v>АООП для обучающихся с  НОДА</c:v>
                </c:pt>
                <c:pt idx="3">
                  <c:v>АООП для обучающихся с  УО (вариант 1)</c:v>
                </c:pt>
              </c:strCache>
            </c:strRef>
          </c:cat>
          <c:val>
            <c:numRef>
              <c:f>Лист11!$B$1:$B$4</c:f>
              <c:numCache>
                <c:formatCode>General</c:formatCode>
                <c:ptCount val="4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39.0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01-4C4D-A129-9471663F02E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Лист5!$A$1:$A$11</c:f>
              <c:strCache>
                <c:ptCount val="11"/>
                <c:pt idx="0">
                  <c:v>г. Горно-Алтайск</c:v>
                </c:pt>
                <c:pt idx="1">
                  <c:v>Кош-Агачский район</c:v>
                </c:pt>
                <c:pt idx="2">
                  <c:v>Турочакский район </c:v>
                </c:pt>
                <c:pt idx="3">
                  <c:v>Улаганский район</c:v>
                </c:pt>
                <c:pt idx="4">
                  <c:v>Усть-Канский район</c:v>
                </c:pt>
                <c:pt idx="5">
                  <c:v>Усть-Коксинский район</c:v>
                </c:pt>
                <c:pt idx="6">
                  <c:v>Чойский район</c:v>
                </c:pt>
                <c:pt idx="7">
                  <c:v>Онгудайский район</c:v>
                </c:pt>
                <c:pt idx="8">
                  <c:v>Майминский район</c:v>
                </c:pt>
                <c:pt idx="9">
                  <c:v>Чемальский район</c:v>
                </c:pt>
                <c:pt idx="10">
                  <c:v>КОУ РА "Школа-интернат для детей-сирот и детей, оставшихся без попечения родителей, им.Г.К.Жукова "</c:v>
                </c:pt>
              </c:strCache>
            </c:strRef>
          </c:cat>
          <c:val>
            <c:numRef>
              <c:f>Лист5!$B$1:$B$11</c:f>
              <c:numCache>
                <c:formatCode>General</c:formatCode>
                <c:ptCount val="11"/>
                <c:pt idx="0">
                  <c:v>5.0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7">
                  <c:v>1.0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2A-477E-B1D9-6BE6330318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24221192"/>
        <c:axId val="2124229576"/>
        <c:axId val="0"/>
      </c:bar3DChart>
      <c:catAx>
        <c:axId val="2124221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4229576"/>
        <c:crosses val="autoZero"/>
        <c:auto val="1"/>
        <c:lblAlgn val="ctr"/>
        <c:lblOffset val="100"/>
        <c:noMultiLvlLbl val="0"/>
      </c:catAx>
      <c:valAx>
        <c:axId val="2124229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4221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Лист4!$A$1:$A$13</c:f>
              <c:strCache>
                <c:ptCount val="13"/>
                <c:pt idx="0">
                  <c:v>г. Горно-Алтайск</c:v>
                </c:pt>
                <c:pt idx="1">
                  <c:v>Кош-Агачский район</c:v>
                </c:pt>
                <c:pt idx="2">
                  <c:v>Турочакский район </c:v>
                </c:pt>
                <c:pt idx="3">
                  <c:v>Улаганский район</c:v>
                </c:pt>
                <c:pt idx="4">
                  <c:v>Усть-Канский район</c:v>
                </c:pt>
                <c:pt idx="5">
                  <c:v>Усть-Коксинский район</c:v>
                </c:pt>
                <c:pt idx="6">
                  <c:v>Чойский район</c:v>
                </c:pt>
                <c:pt idx="7">
                  <c:v>Онгудайский район</c:v>
                </c:pt>
                <c:pt idx="8">
                  <c:v>Майминский район</c:v>
                </c:pt>
                <c:pt idx="9">
                  <c:v>Чемальский район</c:v>
                </c:pt>
                <c:pt idx="10">
                  <c:v>КОУ РА "СКОШИ для детей с нарушением слуха"</c:v>
                </c:pt>
                <c:pt idx="11">
                  <c:v>КОУ РА "Коррекционная школа-интернат"</c:v>
                </c:pt>
                <c:pt idx="12">
                  <c:v>КОУ РА "Школа-интернат для детей-сирот и детей, оставшихся без попечения родителей, им.Г.К.Жукова "</c:v>
                </c:pt>
              </c:strCache>
            </c:strRef>
          </c:cat>
          <c:val>
            <c:numRef>
              <c:f>Лист4!$B$1:$B$13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93.0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9D-4659-A0C0-79EAC80FAF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124316328"/>
        <c:axId val="2124324712"/>
        <c:axId val="0"/>
      </c:bar3DChart>
      <c:catAx>
        <c:axId val="2124316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4324712"/>
        <c:crosses val="autoZero"/>
        <c:auto val="1"/>
        <c:lblAlgn val="ctr"/>
        <c:lblOffset val="100"/>
        <c:noMultiLvlLbl val="0"/>
      </c:catAx>
      <c:valAx>
        <c:axId val="2124324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4316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43396727048463"/>
          <c:y val="0.0821969696969697"/>
          <c:w val="0.925660327295154"/>
          <c:h val="0.91742424242424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0604751619870411"/>
                  <c:y val="-0.02096436058700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E5-4E59-8A47-DCFC676067BD}"/>
                </c:ext>
              </c:extLst>
            </c:dLbl>
            <c:dLbl>
              <c:idx val="1"/>
              <c:layout>
                <c:manualLayout>
                  <c:x val="-0.0586531691637897"/>
                  <c:y val="-0.07792799484970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E5-4E59-8A47-DCFC676067BD}"/>
                </c:ext>
              </c:extLst>
            </c:dLbl>
            <c:dLbl>
              <c:idx val="2"/>
              <c:layout>
                <c:manualLayout>
                  <c:x val="0.125269978401728"/>
                  <c:y val="-0.1090146750524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E5-4E59-8A47-DCFC676067BD}"/>
                </c:ext>
              </c:extLst>
            </c:dLbl>
            <c:dLbl>
              <c:idx val="3"/>
              <c:layout>
                <c:manualLayout>
                  <c:x val="0.0749131817486097"/>
                  <c:y val="-0.0004787137456874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E5-4E59-8A47-DCFC676067BD}"/>
                </c:ext>
              </c:extLst>
            </c:dLbl>
            <c:dLbl>
              <c:idx val="5"/>
              <c:layout>
                <c:manualLayout>
                  <c:x val="0.175939864968283"/>
                  <c:y val="0.112247478499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E5-4E59-8A47-DCFC676067BD}"/>
                </c:ext>
              </c:extLst>
            </c:dLbl>
            <c:dLbl>
              <c:idx val="9"/>
              <c:layout>
                <c:manualLayout>
                  <c:x val="0.0828718899338446"/>
                  <c:y val="-0.101845854173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E5-4E59-8A47-DCFC676067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Лист9!$A$1:$A$10</c:f>
              <c:strCache>
                <c:ptCount val="10"/>
                <c:pt idx="0">
                  <c:v>АООП для глухих</c:v>
                </c:pt>
                <c:pt idx="1">
                  <c:v>АООП для слабослышащих</c:v>
                </c:pt>
                <c:pt idx="2">
                  <c:v>АООП для слепых</c:v>
                </c:pt>
                <c:pt idx="3">
                  <c:v>АООП для слабовидящих</c:v>
                </c:pt>
                <c:pt idx="4">
                  <c:v>АООП для обучающихся с ТНР</c:v>
                </c:pt>
                <c:pt idx="5">
                  <c:v>АООП для обучающихся с  НОДА</c:v>
                </c:pt>
                <c:pt idx="6">
                  <c:v>АООП для обучающихся с ЗПР</c:v>
                </c:pt>
                <c:pt idx="7">
                  <c:v>АООП для обучающихся с  УО (вариант 1)</c:v>
                </c:pt>
                <c:pt idx="8">
                  <c:v>АООП для обучающихся с  УО (вариант 2)</c:v>
                </c:pt>
                <c:pt idx="9">
                  <c:v>АООП для обучающихся с  РАС</c:v>
                </c:pt>
              </c:strCache>
            </c:strRef>
          </c:cat>
          <c:val>
            <c:numRef>
              <c:f>Лист9!$B$1:$B$10</c:f>
              <c:numCache>
                <c:formatCode>General</c:formatCode>
                <c:ptCount val="10"/>
                <c:pt idx="0">
                  <c:v>0.0</c:v>
                </c:pt>
                <c:pt idx="1">
                  <c:v>6.0</c:v>
                </c:pt>
                <c:pt idx="2">
                  <c:v>0.0</c:v>
                </c:pt>
                <c:pt idx="3">
                  <c:v>12.0</c:v>
                </c:pt>
                <c:pt idx="4">
                  <c:v>57.0</c:v>
                </c:pt>
                <c:pt idx="5">
                  <c:v>12.0</c:v>
                </c:pt>
                <c:pt idx="6">
                  <c:v>4.0</c:v>
                </c:pt>
                <c:pt idx="7">
                  <c:v>6.0</c:v>
                </c:pt>
                <c:pt idx="8">
                  <c:v>0.0</c:v>
                </c:pt>
                <c:pt idx="9">
                  <c:v>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E5-4E59-8A47-DCFC676067B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47410175422987"/>
          <c:y val="0.0808615819209039"/>
          <c:w val="0.925258982457701"/>
          <c:h val="0.919138418079096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Лист10!$A$1:$A$10</c:f>
              <c:strCache>
                <c:ptCount val="10"/>
                <c:pt idx="0">
                  <c:v>АООП для глухих</c:v>
                </c:pt>
                <c:pt idx="1">
                  <c:v>АООП для слабослышащих</c:v>
                </c:pt>
                <c:pt idx="2">
                  <c:v>АООП для слепых</c:v>
                </c:pt>
                <c:pt idx="3">
                  <c:v>АООП для слабовидящих</c:v>
                </c:pt>
                <c:pt idx="4">
                  <c:v>АООП для обучающихся с ТНР</c:v>
                </c:pt>
                <c:pt idx="5">
                  <c:v>АООП для обучающихся с  НОДА</c:v>
                </c:pt>
                <c:pt idx="6">
                  <c:v>АООП для обучающихся с ЗПР</c:v>
                </c:pt>
                <c:pt idx="7">
                  <c:v>АООП для обучающихся с  УО (вариант 1)</c:v>
                </c:pt>
                <c:pt idx="8">
                  <c:v>АООП для обучающихся с  УО (вариант 2)</c:v>
                </c:pt>
                <c:pt idx="9">
                  <c:v>АООП для обучающихся с  РАС</c:v>
                </c:pt>
              </c:strCache>
            </c:strRef>
          </c:cat>
          <c:val>
            <c:numRef>
              <c:f>Лист10!$B$1:$B$10</c:f>
              <c:numCache>
                <c:formatCode>General</c:formatCode>
                <c:ptCount val="10"/>
                <c:pt idx="0">
                  <c:v>19.0</c:v>
                </c:pt>
                <c:pt idx="1">
                  <c:v>32.0</c:v>
                </c:pt>
                <c:pt idx="2">
                  <c:v>2.0</c:v>
                </c:pt>
                <c:pt idx="3">
                  <c:v>38.0</c:v>
                </c:pt>
                <c:pt idx="4">
                  <c:v>32.0</c:v>
                </c:pt>
                <c:pt idx="5">
                  <c:v>75.0</c:v>
                </c:pt>
                <c:pt idx="6">
                  <c:v>40.0</c:v>
                </c:pt>
                <c:pt idx="7">
                  <c:v>190.0</c:v>
                </c:pt>
                <c:pt idx="8">
                  <c:v>153.0</c:v>
                </c:pt>
                <c:pt idx="9">
                  <c:v>58.0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8-4515-AACF-CF91CA8D7DB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579896907216495"/>
          <c:y val="0.0478635942566003"/>
          <c:w val="0.973797250859106"/>
          <c:h val="0.94592198581560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14-431E-B826-0764C8D05BCC}"/>
                </c:ext>
              </c:extLst>
            </c:dLbl>
            <c:dLbl>
              <c:idx val="1"/>
              <c:layout>
                <c:manualLayout>
                  <c:x val="-0.237629677733582"/>
                  <c:y val="0.00993925590698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14-431E-B826-0764C8D05BC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14-431E-B826-0764C8D05BCC}"/>
                </c:ext>
              </c:extLst>
            </c:dLbl>
            <c:dLbl>
              <c:idx val="3"/>
              <c:layout>
                <c:manualLayout>
                  <c:x val="0.0483917119896095"/>
                  <c:y val="0.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14-431E-B826-0764C8D05BCC}"/>
                </c:ext>
              </c:extLst>
            </c:dLbl>
            <c:dLbl>
              <c:idx val="4"/>
              <c:layout>
                <c:manualLayout>
                  <c:x val="0.0651180764131288"/>
                  <c:y val="0.1094771241830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14-431E-B826-0764C8D05B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Лист12!$A$1:$A$6</c:f>
              <c:strCache>
                <c:ptCount val="6"/>
                <c:pt idx="0">
                  <c:v>АООП для глухих</c:v>
                </c:pt>
                <c:pt idx="1">
                  <c:v>АООП для слабослышащих</c:v>
                </c:pt>
                <c:pt idx="2">
                  <c:v>АООП для слепых</c:v>
                </c:pt>
                <c:pt idx="3">
                  <c:v>АООП для слабовидящих</c:v>
                </c:pt>
                <c:pt idx="4">
                  <c:v>АООП для обучающихся с  НОДА</c:v>
                </c:pt>
                <c:pt idx="5">
                  <c:v>АООП для обучающихся с  УО (вариант 1)</c:v>
                </c:pt>
              </c:strCache>
            </c:strRef>
          </c:cat>
          <c:val>
            <c:numRef>
              <c:f>Лист12!$B$1:$B$6</c:f>
              <c:numCache>
                <c:formatCode>General</c:formatCode>
                <c:ptCount val="6"/>
                <c:pt idx="0">
                  <c:v>0.0</c:v>
                </c:pt>
                <c:pt idx="1">
                  <c:v>2.0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39.0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D14-431E-B826-0764C8D05BC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Лист13!$B$1</c:f>
              <c:strCache>
                <c:ptCount val="1"/>
                <c:pt idx="0">
                  <c:v>учитель-логопед</c:v>
                </c:pt>
              </c:strCache>
            </c:strRef>
          </c:tx>
          <c:invertIfNegative val="0"/>
          <c:cat>
            <c:strRef>
              <c:f>Лист13!$A$2:$A$7</c:f>
              <c:strCache>
                <c:ptCount val="6"/>
                <c:pt idx="0">
                  <c:v>г. Горно-Алтайск</c:v>
                </c:pt>
                <c:pt idx="1">
                  <c:v>Турочакский район </c:v>
                </c:pt>
                <c:pt idx="2">
                  <c:v>Улаганский район</c:v>
                </c:pt>
                <c:pt idx="3">
                  <c:v>Усть-Канский район</c:v>
                </c:pt>
                <c:pt idx="4">
                  <c:v>Усть-Коксинский район</c:v>
                </c:pt>
                <c:pt idx="5">
                  <c:v>Онгудайский район</c:v>
                </c:pt>
              </c:strCache>
            </c:strRef>
          </c:cat>
          <c:val>
            <c:numRef>
              <c:f>Лист13!$B$2:$B$7</c:f>
              <c:numCache>
                <c:formatCode>General</c:formatCode>
                <c:ptCount val="6"/>
                <c:pt idx="0">
                  <c:v>5.0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4.0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D1-4B6B-BA0F-51E8F23F1C6B}"/>
            </c:ext>
          </c:extLst>
        </c:ser>
        <c:ser>
          <c:idx val="1"/>
          <c:order val="1"/>
          <c:tx>
            <c:strRef>
              <c:f>Лист13!$C$1</c:f>
              <c:strCache>
                <c:ptCount val="1"/>
                <c:pt idx="0">
                  <c:v>педагог-психолог</c:v>
                </c:pt>
              </c:strCache>
            </c:strRef>
          </c:tx>
          <c:invertIfNegative val="0"/>
          <c:cat>
            <c:strRef>
              <c:f>Лист13!$A$2:$A$7</c:f>
              <c:strCache>
                <c:ptCount val="6"/>
                <c:pt idx="0">
                  <c:v>г. Горно-Алтайск</c:v>
                </c:pt>
                <c:pt idx="1">
                  <c:v>Турочакский район </c:v>
                </c:pt>
                <c:pt idx="2">
                  <c:v>Улаганский район</c:v>
                </c:pt>
                <c:pt idx="3">
                  <c:v>Усть-Канский район</c:v>
                </c:pt>
                <c:pt idx="4">
                  <c:v>Усть-Коксинский район</c:v>
                </c:pt>
                <c:pt idx="5">
                  <c:v>Онгудайский район</c:v>
                </c:pt>
              </c:strCache>
            </c:strRef>
          </c:cat>
          <c:val>
            <c:numRef>
              <c:f>Лист13!$C$2:$C$7</c:f>
              <c:numCache>
                <c:formatCode>General</c:formatCode>
                <c:ptCount val="6"/>
                <c:pt idx="0">
                  <c:v>12.0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4.0</c:v>
                </c:pt>
                <c:pt idx="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D1-4B6B-BA0F-51E8F23F1C6B}"/>
            </c:ext>
          </c:extLst>
        </c:ser>
        <c:ser>
          <c:idx val="2"/>
          <c:order val="2"/>
          <c:tx>
            <c:strRef>
              <c:f>Лист13!$D$1</c:f>
              <c:strCache>
                <c:ptCount val="1"/>
                <c:pt idx="0">
                  <c:v>учитель-дефектолог</c:v>
                </c:pt>
              </c:strCache>
            </c:strRef>
          </c:tx>
          <c:invertIfNegative val="0"/>
          <c:cat>
            <c:strRef>
              <c:f>Лист13!$A$2:$A$7</c:f>
              <c:strCache>
                <c:ptCount val="6"/>
                <c:pt idx="0">
                  <c:v>г. Горно-Алтайск</c:v>
                </c:pt>
                <c:pt idx="1">
                  <c:v>Турочакский район </c:v>
                </c:pt>
                <c:pt idx="2">
                  <c:v>Улаганский район</c:v>
                </c:pt>
                <c:pt idx="3">
                  <c:v>Усть-Канский район</c:v>
                </c:pt>
                <c:pt idx="4">
                  <c:v>Усть-Коксинский район</c:v>
                </c:pt>
                <c:pt idx="5">
                  <c:v>Онгудайский район</c:v>
                </c:pt>
              </c:strCache>
            </c:strRef>
          </c:cat>
          <c:val>
            <c:numRef>
              <c:f>Лист13!$D$2:$D$7</c:f>
              <c:numCache>
                <c:formatCode>General</c:formatCode>
                <c:ptCount val="6"/>
                <c:pt idx="0">
                  <c:v>9.0</c:v>
                </c:pt>
                <c:pt idx="1">
                  <c:v>2.0</c:v>
                </c:pt>
                <c:pt idx="2">
                  <c:v>1.0</c:v>
                </c:pt>
                <c:pt idx="3">
                  <c:v>2.0</c:v>
                </c:pt>
                <c:pt idx="4">
                  <c:v>4.0</c:v>
                </c:pt>
                <c:pt idx="5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D1-4B6B-BA0F-51E8F23F1C6B}"/>
            </c:ext>
          </c:extLst>
        </c:ser>
        <c:ser>
          <c:idx val="3"/>
          <c:order val="3"/>
          <c:tx>
            <c:strRef>
              <c:f>Лист13!$E$1</c:f>
              <c:strCache>
                <c:ptCount val="1"/>
                <c:pt idx="0">
                  <c:v>ассистент</c:v>
                </c:pt>
              </c:strCache>
            </c:strRef>
          </c:tx>
          <c:invertIfNegative val="0"/>
          <c:cat>
            <c:strRef>
              <c:f>Лист13!$A$2:$A$7</c:f>
              <c:strCache>
                <c:ptCount val="6"/>
                <c:pt idx="0">
                  <c:v>г. Горно-Алтайск</c:v>
                </c:pt>
                <c:pt idx="1">
                  <c:v>Турочакский район </c:v>
                </c:pt>
                <c:pt idx="2">
                  <c:v>Улаганский район</c:v>
                </c:pt>
                <c:pt idx="3">
                  <c:v>Усть-Канский район</c:v>
                </c:pt>
                <c:pt idx="4">
                  <c:v>Усть-Коксинский район</c:v>
                </c:pt>
                <c:pt idx="5">
                  <c:v>Онгудайский район</c:v>
                </c:pt>
              </c:strCache>
            </c:strRef>
          </c:cat>
          <c:val>
            <c:numRef>
              <c:f>Лист13!$E$2:$E$7</c:f>
              <c:numCache>
                <c:formatCode>General</c:formatCode>
                <c:ptCount val="6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3.0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D1-4B6B-BA0F-51E8F23F1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25570616"/>
        <c:axId val="2125573736"/>
        <c:axId val="0"/>
      </c:bar3DChart>
      <c:catAx>
        <c:axId val="212557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5573736"/>
        <c:crosses val="autoZero"/>
        <c:auto val="1"/>
        <c:lblAlgn val="ctr"/>
        <c:lblOffset val="100"/>
        <c:noMultiLvlLbl val="0"/>
      </c:catAx>
      <c:valAx>
        <c:axId val="2125573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570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38D6A-AA92-474B-B7C4-49C5FF121228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383C66-2B68-2048-A981-052482FE45F7}">
      <dgm:prSet phldrT="[Текст]" custT="1"/>
      <dgm:spPr/>
      <dgm:t>
        <a:bodyPr/>
        <a:lstStyle/>
        <a:p>
          <a:r>
            <a:rPr lang="ru-RU" sz="4400" dirty="0">
              <a:latin typeface="Times New Roman"/>
              <a:cs typeface="Times New Roman"/>
            </a:rPr>
            <a:t>180 образовательных организаций</a:t>
          </a:r>
        </a:p>
      </dgm:t>
    </dgm:pt>
    <dgm:pt modelId="{991B6E47-74AA-9B45-ABF3-49AAC0AEB03F}" type="parTrans" cxnId="{3EB74B39-B939-CC44-A5A3-F684E5F880CE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F048E696-E818-A745-B172-03B2FC309258}" type="sibTrans" cxnId="{3EB74B39-B939-CC44-A5A3-F684E5F880CE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3414F44F-A6D4-C14B-8C76-906AD8B39526}">
      <dgm:prSet phldrT="[Текст]" custT="1"/>
      <dgm:spPr/>
      <dgm:t>
        <a:bodyPr/>
        <a:lstStyle/>
        <a:p>
          <a:r>
            <a:rPr lang="ru-RU" sz="3600" dirty="0">
              <a:latin typeface="Times New Roman"/>
              <a:cs typeface="Times New Roman"/>
            </a:rPr>
            <a:t>53 дошкольные образовательные организации</a:t>
          </a:r>
        </a:p>
      </dgm:t>
    </dgm:pt>
    <dgm:pt modelId="{88B7CF02-678B-5F47-99B3-DC7525060CAC}" type="parTrans" cxnId="{CF259958-3086-894A-BA76-E8049A0A9183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499CE7D9-5EB4-3C48-9A13-6DFCFF4E47C4}" type="sibTrans" cxnId="{CF259958-3086-894A-BA76-E8049A0A9183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D7FADE18-D265-8B4A-86D3-4D4AFC14536F}">
      <dgm:prSet phldrT="[Текст]" custT="1"/>
      <dgm:spPr/>
      <dgm:t>
        <a:bodyPr/>
        <a:lstStyle/>
        <a:p>
          <a:r>
            <a:rPr lang="ru-RU" sz="3600" dirty="0">
              <a:latin typeface="Times New Roman"/>
              <a:cs typeface="Times New Roman"/>
            </a:rPr>
            <a:t>123 общеобразовательные организации</a:t>
          </a:r>
        </a:p>
      </dgm:t>
    </dgm:pt>
    <dgm:pt modelId="{D1B6E06D-100C-A84A-AA23-9D6567C3C6F1}" type="parTrans" cxnId="{46B0361D-A1C7-8945-8D9A-E998166897BF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69FA6F20-567B-2942-B7D5-1B1C80D28746}" type="sibTrans" cxnId="{46B0361D-A1C7-8945-8D9A-E998166897BF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E66DF824-7CAB-8944-8D17-7D2AA4FBEDF8}">
      <dgm:prSet phldrT="[Текст]" custT="1"/>
      <dgm:spPr/>
      <dgm:t>
        <a:bodyPr/>
        <a:lstStyle/>
        <a:p>
          <a:r>
            <a:rPr lang="ru-RU" sz="3600" dirty="0">
              <a:latin typeface="Times New Roman"/>
              <a:cs typeface="Times New Roman"/>
            </a:rPr>
            <a:t>4 проф.</a:t>
          </a:r>
        </a:p>
        <a:p>
          <a:r>
            <a:rPr lang="ru-RU" sz="3600" dirty="0">
              <a:latin typeface="Times New Roman"/>
              <a:cs typeface="Times New Roman"/>
            </a:rPr>
            <a:t>организации</a:t>
          </a:r>
        </a:p>
      </dgm:t>
    </dgm:pt>
    <dgm:pt modelId="{2AFA6021-DF4F-6B4F-9C96-64D0787F4A9E}" type="parTrans" cxnId="{B01B3224-9C53-7646-8D72-B714DD59910C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3004C8FC-2C42-A04B-A105-5C5D07565136}" type="sibTrans" cxnId="{B01B3224-9C53-7646-8D72-B714DD59910C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433ECA66-62A9-B848-9A17-EC5C22A7633E}" type="pres">
      <dgm:prSet presAssocID="{0FE38D6A-AA92-474B-B7C4-49C5FF1212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0CC6B-806F-FF47-A5C3-CC2457F133C5}" type="pres">
      <dgm:prSet presAssocID="{0D383C66-2B68-2048-A981-052482FE45F7}" presName="centerShape" presStyleLbl="node0" presStyleIdx="0" presStyleCnt="1" custScaleX="134316"/>
      <dgm:spPr/>
      <dgm:t>
        <a:bodyPr/>
        <a:lstStyle/>
        <a:p>
          <a:endParaRPr lang="ru-RU"/>
        </a:p>
      </dgm:t>
    </dgm:pt>
    <dgm:pt modelId="{F4FA32EF-5AEB-944A-BF65-BE2DB040FB9D}" type="pres">
      <dgm:prSet presAssocID="{88B7CF02-678B-5F47-99B3-DC7525060CAC}" presName="parTrans" presStyleLbl="bgSibTrans2D1" presStyleIdx="0" presStyleCnt="3" custLinFactNeighborX="-9605" custLinFactNeighborY="66754"/>
      <dgm:spPr/>
      <dgm:t>
        <a:bodyPr/>
        <a:lstStyle/>
        <a:p>
          <a:endParaRPr lang="ru-RU"/>
        </a:p>
      </dgm:t>
    </dgm:pt>
    <dgm:pt modelId="{3BB187D4-88BB-2E46-8050-5EC0113E9652}" type="pres">
      <dgm:prSet presAssocID="{3414F44F-A6D4-C14B-8C76-906AD8B39526}" presName="node" presStyleLbl="node1" presStyleIdx="0" presStyleCnt="3" custScaleX="122081" custRadScaleRad="110686" custRadScaleInc="-6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D4F31-DBBF-3749-96B9-A2F9332684BC}" type="pres">
      <dgm:prSet presAssocID="{D1B6E06D-100C-A84A-AA23-9D6567C3C6F1}" presName="parTrans" presStyleLbl="bgSibTrans2D1" presStyleIdx="1" presStyleCnt="3" custAng="21235533" custLinFactNeighborX="-3107" custLinFactNeighborY="8815"/>
      <dgm:spPr/>
      <dgm:t>
        <a:bodyPr/>
        <a:lstStyle/>
        <a:p>
          <a:endParaRPr lang="ru-RU"/>
        </a:p>
      </dgm:t>
    </dgm:pt>
    <dgm:pt modelId="{0604D4C4-A163-3A40-B185-3FFDD437838B}" type="pres">
      <dgm:prSet presAssocID="{D7FADE18-D265-8B4A-86D3-4D4AFC14536F}" presName="node" presStyleLbl="node1" presStyleIdx="1" presStyleCnt="3" custScaleX="116042" custRadScaleRad="101439" custRadScaleInc="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E0488-EA78-5A4A-B414-DC0074F86103}" type="pres">
      <dgm:prSet presAssocID="{2AFA6021-DF4F-6B4F-9C96-64D0787F4A9E}" presName="parTrans" presStyleLbl="bgSibTrans2D1" presStyleIdx="2" presStyleCnt="3" custLinFactNeighborX="11756" custLinFactNeighborY="83813"/>
      <dgm:spPr/>
      <dgm:t>
        <a:bodyPr/>
        <a:lstStyle/>
        <a:p>
          <a:endParaRPr lang="ru-RU"/>
        </a:p>
      </dgm:t>
    </dgm:pt>
    <dgm:pt modelId="{299FCBA8-207B-C04A-A04C-C6A211C72B5A}" type="pres">
      <dgm:prSet presAssocID="{E66DF824-7CAB-8944-8D17-7D2AA4FBEDF8}" presName="node" presStyleLbl="node1" presStyleIdx="2" presStyleCnt="3" custScaleX="107495" custRadScaleRad="106126" custRadScaleInc="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C6F89-2EFB-D54E-BA12-38334D4C8926}" type="presOf" srcId="{D7FADE18-D265-8B4A-86D3-4D4AFC14536F}" destId="{0604D4C4-A163-3A40-B185-3FFDD437838B}" srcOrd="0" destOrd="0" presId="urn:microsoft.com/office/officeart/2005/8/layout/radial4"/>
    <dgm:cxn modelId="{ACAF929F-993C-8141-B6B4-87A21A8BAFB9}" type="presOf" srcId="{0FE38D6A-AA92-474B-B7C4-49C5FF121228}" destId="{433ECA66-62A9-B848-9A17-EC5C22A7633E}" srcOrd="0" destOrd="0" presId="urn:microsoft.com/office/officeart/2005/8/layout/radial4"/>
    <dgm:cxn modelId="{B01B3224-9C53-7646-8D72-B714DD59910C}" srcId="{0D383C66-2B68-2048-A981-052482FE45F7}" destId="{E66DF824-7CAB-8944-8D17-7D2AA4FBEDF8}" srcOrd="2" destOrd="0" parTransId="{2AFA6021-DF4F-6B4F-9C96-64D0787F4A9E}" sibTransId="{3004C8FC-2C42-A04B-A105-5C5D07565136}"/>
    <dgm:cxn modelId="{3EB74B39-B939-CC44-A5A3-F684E5F880CE}" srcId="{0FE38D6A-AA92-474B-B7C4-49C5FF121228}" destId="{0D383C66-2B68-2048-A981-052482FE45F7}" srcOrd="0" destOrd="0" parTransId="{991B6E47-74AA-9B45-ABF3-49AAC0AEB03F}" sibTransId="{F048E696-E818-A745-B172-03B2FC309258}"/>
    <dgm:cxn modelId="{D40EF8D9-6273-C945-9B17-7C3C31E060F4}" type="presOf" srcId="{0D383C66-2B68-2048-A981-052482FE45F7}" destId="{8D60CC6B-806F-FF47-A5C3-CC2457F133C5}" srcOrd="0" destOrd="0" presId="urn:microsoft.com/office/officeart/2005/8/layout/radial4"/>
    <dgm:cxn modelId="{46B0361D-A1C7-8945-8D9A-E998166897BF}" srcId="{0D383C66-2B68-2048-A981-052482FE45F7}" destId="{D7FADE18-D265-8B4A-86D3-4D4AFC14536F}" srcOrd="1" destOrd="0" parTransId="{D1B6E06D-100C-A84A-AA23-9D6567C3C6F1}" sibTransId="{69FA6F20-567B-2942-B7D5-1B1C80D28746}"/>
    <dgm:cxn modelId="{1047E9A3-AE04-AA48-A7CF-DBD04549FE07}" type="presOf" srcId="{3414F44F-A6D4-C14B-8C76-906AD8B39526}" destId="{3BB187D4-88BB-2E46-8050-5EC0113E9652}" srcOrd="0" destOrd="0" presId="urn:microsoft.com/office/officeart/2005/8/layout/radial4"/>
    <dgm:cxn modelId="{D36FB72F-500C-5C41-BE08-1585D9BB4CE7}" type="presOf" srcId="{2AFA6021-DF4F-6B4F-9C96-64D0787F4A9E}" destId="{F9AE0488-EA78-5A4A-B414-DC0074F86103}" srcOrd="0" destOrd="0" presId="urn:microsoft.com/office/officeart/2005/8/layout/radial4"/>
    <dgm:cxn modelId="{CF259958-3086-894A-BA76-E8049A0A9183}" srcId="{0D383C66-2B68-2048-A981-052482FE45F7}" destId="{3414F44F-A6D4-C14B-8C76-906AD8B39526}" srcOrd="0" destOrd="0" parTransId="{88B7CF02-678B-5F47-99B3-DC7525060CAC}" sibTransId="{499CE7D9-5EB4-3C48-9A13-6DFCFF4E47C4}"/>
    <dgm:cxn modelId="{D6CB46B1-A140-3942-A87B-082BA3565514}" type="presOf" srcId="{E66DF824-7CAB-8944-8D17-7D2AA4FBEDF8}" destId="{299FCBA8-207B-C04A-A04C-C6A211C72B5A}" srcOrd="0" destOrd="0" presId="urn:microsoft.com/office/officeart/2005/8/layout/radial4"/>
    <dgm:cxn modelId="{DE338549-DD5A-BE4E-8269-4941E2FF6718}" type="presOf" srcId="{88B7CF02-678B-5F47-99B3-DC7525060CAC}" destId="{F4FA32EF-5AEB-944A-BF65-BE2DB040FB9D}" srcOrd="0" destOrd="0" presId="urn:microsoft.com/office/officeart/2005/8/layout/radial4"/>
    <dgm:cxn modelId="{828BDDC2-F003-1A4D-A1AA-244CC7D42419}" type="presOf" srcId="{D1B6E06D-100C-A84A-AA23-9D6567C3C6F1}" destId="{041D4F31-DBBF-3749-96B9-A2F9332684BC}" srcOrd="0" destOrd="0" presId="urn:microsoft.com/office/officeart/2005/8/layout/radial4"/>
    <dgm:cxn modelId="{58F9443B-A4B2-D849-87A0-12D2B0A5FBC5}" type="presParOf" srcId="{433ECA66-62A9-B848-9A17-EC5C22A7633E}" destId="{8D60CC6B-806F-FF47-A5C3-CC2457F133C5}" srcOrd="0" destOrd="0" presId="urn:microsoft.com/office/officeart/2005/8/layout/radial4"/>
    <dgm:cxn modelId="{4A765EAC-AF7F-5242-98A9-BCD9BA2A0AF5}" type="presParOf" srcId="{433ECA66-62A9-B848-9A17-EC5C22A7633E}" destId="{F4FA32EF-5AEB-944A-BF65-BE2DB040FB9D}" srcOrd="1" destOrd="0" presId="urn:microsoft.com/office/officeart/2005/8/layout/radial4"/>
    <dgm:cxn modelId="{C1C920DC-7155-D44E-98FF-E68E1EC1366D}" type="presParOf" srcId="{433ECA66-62A9-B848-9A17-EC5C22A7633E}" destId="{3BB187D4-88BB-2E46-8050-5EC0113E9652}" srcOrd="2" destOrd="0" presId="urn:microsoft.com/office/officeart/2005/8/layout/radial4"/>
    <dgm:cxn modelId="{34ED8FE3-371D-2141-9F55-9BE73065D351}" type="presParOf" srcId="{433ECA66-62A9-B848-9A17-EC5C22A7633E}" destId="{041D4F31-DBBF-3749-96B9-A2F9332684BC}" srcOrd="3" destOrd="0" presId="urn:microsoft.com/office/officeart/2005/8/layout/radial4"/>
    <dgm:cxn modelId="{B2BADEFE-8BD5-474E-BA0B-D04206B17395}" type="presParOf" srcId="{433ECA66-62A9-B848-9A17-EC5C22A7633E}" destId="{0604D4C4-A163-3A40-B185-3FFDD437838B}" srcOrd="4" destOrd="0" presId="urn:microsoft.com/office/officeart/2005/8/layout/radial4"/>
    <dgm:cxn modelId="{DAA9C350-3971-AD47-8B1B-C064B4FB3EA8}" type="presParOf" srcId="{433ECA66-62A9-B848-9A17-EC5C22A7633E}" destId="{F9AE0488-EA78-5A4A-B414-DC0074F86103}" srcOrd="5" destOrd="0" presId="urn:microsoft.com/office/officeart/2005/8/layout/radial4"/>
    <dgm:cxn modelId="{B8ECC937-A8EF-6746-ACFF-211CE8573717}" type="presParOf" srcId="{433ECA66-62A9-B848-9A17-EC5C22A7633E}" destId="{299FCBA8-207B-C04A-A04C-C6A211C72B5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FAD0D-BAB0-414B-A6D1-B464A38455A6}" type="doc">
      <dgm:prSet loTypeId="urn:microsoft.com/office/officeart/2005/8/layout/orgChart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DAB1C0-24D4-034E-8A18-745725380047}">
      <dgm:prSet phldrT="[Текст]" custT="1"/>
      <dgm:spPr/>
      <dgm:t>
        <a:bodyPr/>
        <a:lstStyle/>
        <a:p>
          <a:r>
            <a:rPr lang="ru-RU" sz="4800" dirty="0">
              <a:latin typeface="Times New Roman"/>
              <a:cs typeface="Times New Roman"/>
            </a:rPr>
            <a:t>1548</a:t>
          </a:r>
        </a:p>
      </dgm:t>
    </dgm:pt>
    <dgm:pt modelId="{D68EC881-2D81-BE41-9AD1-D525AF99F1C9}" type="parTrans" cxnId="{A1AD0A09-1761-204A-B449-5227700DA778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74865CA2-6818-4D4D-87FD-01B5CDE6AD01}" type="sibTrans" cxnId="{A1AD0A09-1761-204A-B449-5227700DA778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0D3A9BD7-DDA9-1B47-A43E-A011E992BF49}" type="asst">
      <dgm:prSet phldrT="[Текст]" custT="1"/>
      <dgm:spPr/>
      <dgm:t>
        <a:bodyPr/>
        <a:lstStyle/>
        <a:p>
          <a:r>
            <a:rPr lang="ru-RU" sz="4800" dirty="0">
              <a:latin typeface="Times New Roman"/>
              <a:cs typeface="Times New Roman"/>
            </a:rPr>
            <a:t>738</a:t>
          </a:r>
        </a:p>
        <a:p>
          <a:r>
            <a:rPr lang="ru-RU" sz="4800" dirty="0">
              <a:latin typeface="Times New Roman"/>
              <a:cs typeface="Times New Roman"/>
            </a:rPr>
            <a:t>очно</a:t>
          </a:r>
        </a:p>
      </dgm:t>
    </dgm:pt>
    <dgm:pt modelId="{94930748-1331-5F45-B498-CCEB9950F268}" type="parTrans" cxnId="{D29C692A-F70A-924D-B400-61E784E4F9AC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4BFE3D16-0B75-BC49-B50D-7D1F8C485A42}" type="sibTrans" cxnId="{D29C692A-F70A-924D-B400-61E784E4F9AC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CF7CE167-0458-7641-B53B-6B6CAC777116}">
      <dgm:prSet phldrT="[Текст]" custT="1"/>
      <dgm:spPr/>
      <dgm:t>
        <a:bodyPr/>
        <a:lstStyle/>
        <a:p>
          <a:r>
            <a:rPr lang="ru-RU" sz="4800" dirty="0">
              <a:latin typeface="Times New Roman"/>
              <a:cs typeface="Times New Roman"/>
            </a:rPr>
            <a:t>438</a:t>
          </a:r>
        </a:p>
        <a:p>
          <a:r>
            <a:rPr lang="ru-RU" sz="4800" dirty="0">
              <a:latin typeface="Times New Roman"/>
              <a:cs typeface="Times New Roman"/>
            </a:rPr>
            <a:t>выездные заседания</a:t>
          </a:r>
        </a:p>
      </dgm:t>
    </dgm:pt>
    <dgm:pt modelId="{74F8AEE2-5ED5-7248-98A2-84D90095D0E7}" type="parTrans" cxnId="{5BA0FC4D-6E04-2F43-82CC-1A1801DF3087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88C75D79-9BC2-1A4E-B75F-6EFD936E4091}" type="sibTrans" cxnId="{5BA0FC4D-6E04-2F43-82CC-1A1801DF3087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FD5B4DCB-A291-3141-9089-950271307379}">
      <dgm:prSet phldrT="[Текст]" custT="1"/>
      <dgm:spPr/>
      <dgm:t>
        <a:bodyPr/>
        <a:lstStyle/>
        <a:p>
          <a:r>
            <a:rPr lang="ru-RU" sz="4800" dirty="0">
              <a:latin typeface="Times New Roman"/>
              <a:cs typeface="Times New Roman"/>
            </a:rPr>
            <a:t>371</a:t>
          </a:r>
        </a:p>
        <a:p>
          <a:r>
            <a:rPr lang="ru-RU" sz="4800" dirty="0">
              <a:latin typeface="Times New Roman"/>
              <a:cs typeface="Times New Roman"/>
            </a:rPr>
            <a:t>дистанционно</a:t>
          </a:r>
        </a:p>
      </dgm:t>
    </dgm:pt>
    <dgm:pt modelId="{32711BFF-DF8C-C749-951F-FFF533C01DFE}" type="parTrans" cxnId="{3A4ABFBA-5868-5C49-9C61-5635EAB873B5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D8934ADD-36EA-DF43-8470-D75C2847DF15}" type="sibTrans" cxnId="{3A4ABFBA-5868-5C49-9C61-5635EAB873B5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CB41905B-EEE1-6D4F-8E94-B6BB8BC3D116}">
      <dgm:prSet phldrT="[Текст]" custT="1"/>
      <dgm:spPr/>
      <dgm:t>
        <a:bodyPr/>
        <a:lstStyle/>
        <a:p>
          <a:r>
            <a:rPr lang="ru-RU" sz="4800" dirty="0">
              <a:latin typeface="Times New Roman"/>
              <a:cs typeface="Times New Roman"/>
            </a:rPr>
            <a:t>1 </a:t>
          </a:r>
        </a:p>
        <a:p>
          <a:r>
            <a:rPr lang="ru-RU" sz="4400" dirty="0">
              <a:latin typeface="Times New Roman"/>
              <a:cs typeface="Times New Roman"/>
            </a:rPr>
            <a:t>по месту проживания ребенка</a:t>
          </a:r>
        </a:p>
      </dgm:t>
    </dgm:pt>
    <dgm:pt modelId="{36C18C73-A508-A84A-BE0B-29772BDCE00F}" type="parTrans" cxnId="{B5C0C395-B8B9-6740-BF39-A9F48910C163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8DEF57D8-50A0-414C-BAA3-1D696A28B355}" type="sibTrans" cxnId="{B5C0C395-B8B9-6740-BF39-A9F48910C163}">
      <dgm:prSet/>
      <dgm:spPr/>
      <dgm:t>
        <a:bodyPr/>
        <a:lstStyle/>
        <a:p>
          <a:endParaRPr lang="ru-RU" sz="2400">
            <a:latin typeface="Times New Roman"/>
            <a:cs typeface="Times New Roman"/>
          </a:endParaRPr>
        </a:p>
      </dgm:t>
    </dgm:pt>
    <dgm:pt modelId="{F3B5F4C9-E03B-8641-8D60-66B071985766}" type="pres">
      <dgm:prSet presAssocID="{EB7FAD0D-BAB0-414B-A6D1-B464A38455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D697FB-DFAB-014F-A06F-0650917A6616}" type="pres">
      <dgm:prSet presAssocID="{CCDAB1C0-24D4-034E-8A18-745725380047}" presName="hierRoot1" presStyleCnt="0">
        <dgm:presLayoutVars>
          <dgm:hierBranch val="init"/>
        </dgm:presLayoutVars>
      </dgm:prSet>
      <dgm:spPr/>
    </dgm:pt>
    <dgm:pt modelId="{2CEE47B8-E4E1-1F44-8AEE-9D464619296A}" type="pres">
      <dgm:prSet presAssocID="{CCDAB1C0-24D4-034E-8A18-745725380047}" presName="rootComposite1" presStyleCnt="0"/>
      <dgm:spPr/>
    </dgm:pt>
    <dgm:pt modelId="{0585B0EF-6264-E644-8BC2-2B828183CA71}" type="pres">
      <dgm:prSet presAssocID="{CCDAB1C0-24D4-034E-8A18-7457253800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A2FF3-72DB-CC41-B6DE-BC3DC96309C9}" type="pres">
      <dgm:prSet presAssocID="{CCDAB1C0-24D4-034E-8A18-74572538004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70EA282-F0BE-734E-AFDF-992D6682B1D5}" type="pres">
      <dgm:prSet presAssocID="{CCDAB1C0-24D4-034E-8A18-745725380047}" presName="hierChild2" presStyleCnt="0"/>
      <dgm:spPr/>
    </dgm:pt>
    <dgm:pt modelId="{8DF0C7AA-AD04-A14C-9C12-8ACE625174AC}" type="pres">
      <dgm:prSet presAssocID="{74F8AEE2-5ED5-7248-98A2-84D90095D0E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19B5E725-5016-7644-99D6-FEDF67ED33BF}" type="pres">
      <dgm:prSet presAssocID="{CF7CE167-0458-7641-B53B-6B6CAC777116}" presName="hierRoot2" presStyleCnt="0">
        <dgm:presLayoutVars>
          <dgm:hierBranch val="init"/>
        </dgm:presLayoutVars>
      </dgm:prSet>
      <dgm:spPr/>
    </dgm:pt>
    <dgm:pt modelId="{8A55F69F-8BB0-F848-B4CC-521B3FACBE31}" type="pres">
      <dgm:prSet presAssocID="{CF7CE167-0458-7641-B53B-6B6CAC777116}" presName="rootComposite" presStyleCnt="0"/>
      <dgm:spPr/>
    </dgm:pt>
    <dgm:pt modelId="{F916DC18-39F2-7D45-B551-A354CB879587}" type="pres">
      <dgm:prSet presAssocID="{CF7CE167-0458-7641-B53B-6B6CAC777116}" presName="rootText" presStyleLbl="node2" presStyleIdx="0" presStyleCnt="3" custLinFactNeighborX="-23" custLinFactNeighborY="-12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56926-EADA-7142-84E6-5834334439A5}" type="pres">
      <dgm:prSet presAssocID="{CF7CE167-0458-7641-B53B-6B6CAC777116}" presName="rootConnector" presStyleLbl="node2" presStyleIdx="0" presStyleCnt="3"/>
      <dgm:spPr/>
      <dgm:t>
        <a:bodyPr/>
        <a:lstStyle/>
        <a:p>
          <a:endParaRPr lang="ru-RU"/>
        </a:p>
      </dgm:t>
    </dgm:pt>
    <dgm:pt modelId="{126F544C-3010-6D41-B5BF-1A752CF165C5}" type="pres">
      <dgm:prSet presAssocID="{CF7CE167-0458-7641-B53B-6B6CAC777116}" presName="hierChild4" presStyleCnt="0"/>
      <dgm:spPr/>
    </dgm:pt>
    <dgm:pt modelId="{46B98F21-62A3-794E-8A63-1AA6C9F9EC49}" type="pres">
      <dgm:prSet presAssocID="{CF7CE167-0458-7641-B53B-6B6CAC777116}" presName="hierChild5" presStyleCnt="0"/>
      <dgm:spPr/>
    </dgm:pt>
    <dgm:pt modelId="{13C10A9F-A418-564B-BAD8-46C0AE859AFB}" type="pres">
      <dgm:prSet presAssocID="{32711BFF-DF8C-C749-951F-FFF533C01DF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9FC0F37-9DC8-3642-9439-F3901A195CBF}" type="pres">
      <dgm:prSet presAssocID="{FD5B4DCB-A291-3141-9089-950271307379}" presName="hierRoot2" presStyleCnt="0">
        <dgm:presLayoutVars>
          <dgm:hierBranch val="init"/>
        </dgm:presLayoutVars>
      </dgm:prSet>
      <dgm:spPr/>
    </dgm:pt>
    <dgm:pt modelId="{9CD5A353-0DB1-F149-BAE9-F3001C3A7EA3}" type="pres">
      <dgm:prSet presAssocID="{FD5B4DCB-A291-3141-9089-950271307379}" presName="rootComposite" presStyleCnt="0"/>
      <dgm:spPr/>
    </dgm:pt>
    <dgm:pt modelId="{E84AF103-23E4-C442-8463-756DA4D084A3}" type="pres">
      <dgm:prSet presAssocID="{FD5B4DCB-A291-3141-9089-950271307379}" presName="rootText" presStyleLbl="node2" presStyleIdx="1" presStyleCnt="3" custLinFactNeighborX="150" custLinFactNeighborY="-15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78B294-D8B6-1B47-A153-C52136ECB55E}" type="pres">
      <dgm:prSet presAssocID="{FD5B4DCB-A291-3141-9089-950271307379}" presName="rootConnector" presStyleLbl="node2" presStyleIdx="1" presStyleCnt="3"/>
      <dgm:spPr/>
      <dgm:t>
        <a:bodyPr/>
        <a:lstStyle/>
        <a:p>
          <a:endParaRPr lang="ru-RU"/>
        </a:p>
      </dgm:t>
    </dgm:pt>
    <dgm:pt modelId="{FF8A309E-3A6D-7544-B1C6-97717B30BC2C}" type="pres">
      <dgm:prSet presAssocID="{FD5B4DCB-A291-3141-9089-950271307379}" presName="hierChild4" presStyleCnt="0"/>
      <dgm:spPr/>
    </dgm:pt>
    <dgm:pt modelId="{96E5E19C-03B2-7447-9252-17DECBA174F6}" type="pres">
      <dgm:prSet presAssocID="{FD5B4DCB-A291-3141-9089-950271307379}" presName="hierChild5" presStyleCnt="0"/>
      <dgm:spPr/>
    </dgm:pt>
    <dgm:pt modelId="{A5F4F031-860A-904E-8828-18490F4E2FF4}" type="pres">
      <dgm:prSet presAssocID="{36C18C73-A508-A84A-BE0B-29772BDCE00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BDC1AF3-1EDC-8A4E-925A-E43FA2058490}" type="pres">
      <dgm:prSet presAssocID="{CB41905B-EEE1-6D4F-8E94-B6BB8BC3D116}" presName="hierRoot2" presStyleCnt="0">
        <dgm:presLayoutVars>
          <dgm:hierBranch val="init"/>
        </dgm:presLayoutVars>
      </dgm:prSet>
      <dgm:spPr/>
    </dgm:pt>
    <dgm:pt modelId="{6B0986B5-77D5-8D41-A4B9-A3EEDF63DFAC}" type="pres">
      <dgm:prSet presAssocID="{CB41905B-EEE1-6D4F-8E94-B6BB8BC3D116}" presName="rootComposite" presStyleCnt="0"/>
      <dgm:spPr/>
    </dgm:pt>
    <dgm:pt modelId="{04F95925-48E6-C440-94EC-C453B5CCA88C}" type="pres">
      <dgm:prSet presAssocID="{CB41905B-EEE1-6D4F-8E94-B6BB8BC3D116}" presName="rootText" presStyleLbl="node2" presStyleIdx="2" presStyleCnt="3" custLinFactNeighborX="323" custLinFactNeighborY="-12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11194-60EA-C54A-BF72-E8324035F94B}" type="pres">
      <dgm:prSet presAssocID="{CB41905B-EEE1-6D4F-8E94-B6BB8BC3D116}" presName="rootConnector" presStyleLbl="node2" presStyleIdx="2" presStyleCnt="3"/>
      <dgm:spPr/>
      <dgm:t>
        <a:bodyPr/>
        <a:lstStyle/>
        <a:p>
          <a:endParaRPr lang="ru-RU"/>
        </a:p>
      </dgm:t>
    </dgm:pt>
    <dgm:pt modelId="{E5E46102-0DFE-1049-A22A-055B99640BA2}" type="pres">
      <dgm:prSet presAssocID="{CB41905B-EEE1-6D4F-8E94-B6BB8BC3D116}" presName="hierChild4" presStyleCnt="0"/>
      <dgm:spPr/>
    </dgm:pt>
    <dgm:pt modelId="{3AABAF57-23F7-9C4D-ACF0-6A1804248F9A}" type="pres">
      <dgm:prSet presAssocID="{CB41905B-EEE1-6D4F-8E94-B6BB8BC3D116}" presName="hierChild5" presStyleCnt="0"/>
      <dgm:spPr/>
    </dgm:pt>
    <dgm:pt modelId="{400FA2AA-3E18-6B48-976B-B40E56A2D146}" type="pres">
      <dgm:prSet presAssocID="{CCDAB1C0-24D4-034E-8A18-745725380047}" presName="hierChild3" presStyleCnt="0"/>
      <dgm:spPr/>
    </dgm:pt>
    <dgm:pt modelId="{5846949E-F217-A149-BF9E-CDCA1ABED1DC}" type="pres">
      <dgm:prSet presAssocID="{94930748-1331-5F45-B498-CCEB9950F268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E17900CC-CD41-8B46-820A-2C61EC461CFB}" type="pres">
      <dgm:prSet presAssocID="{0D3A9BD7-DDA9-1B47-A43E-A011E992BF49}" presName="hierRoot3" presStyleCnt="0">
        <dgm:presLayoutVars>
          <dgm:hierBranch val="init"/>
        </dgm:presLayoutVars>
      </dgm:prSet>
      <dgm:spPr/>
    </dgm:pt>
    <dgm:pt modelId="{F820E174-7251-F945-B7B1-1D3C2E8E10A6}" type="pres">
      <dgm:prSet presAssocID="{0D3A9BD7-DDA9-1B47-A43E-A011E992BF49}" presName="rootComposite3" presStyleCnt="0"/>
      <dgm:spPr/>
    </dgm:pt>
    <dgm:pt modelId="{DFA836E2-CD4E-494A-8B41-824AD001F0B1}" type="pres">
      <dgm:prSet presAssocID="{0D3A9BD7-DDA9-1B47-A43E-A011E992BF49}" presName="rootText3" presStyleLbl="asst1" presStyleIdx="0" presStyleCnt="1" custLinFactNeighborX="-703" custLinFactNeighborY="-17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CBEDF-FBDB-B348-AF1E-25DF22E00320}" type="pres">
      <dgm:prSet presAssocID="{0D3A9BD7-DDA9-1B47-A43E-A011E992BF4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BE0F287-E9D6-0644-A890-7C84D10ABD9A}" type="pres">
      <dgm:prSet presAssocID="{0D3A9BD7-DDA9-1B47-A43E-A011E992BF49}" presName="hierChild6" presStyleCnt="0"/>
      <dgm:spPr/>
    </dgm:pt>
    <dgm:pt modelId="{A5CD75E5-0C31-7F45-8F4B-E8609C4CBD04}" type="pres">
      <dgm:prSet presAssocID="{0D3A9BD7-DDA9-1B47-A43E-A011E992BF49}" presName="hierChild7" presStyleCnt="0"/>
      <dgm:spPr/>
    </dgm:pt>
  </dgm:ptLst>
  <dgm:cxnLst>
    <dgm:cxn modelId="{A1AD0A09-1761-204A-B449-5227700DA778}" srcId="{EB7FAD0D-BAB0-414B-A6D1-B464A38455A6}" destId="{CCDAB1C0-24D4-034E-8A18-745725380047}" srcOrd="0" destOrd="0" parTransId="{D68EC881-2D81-BE41-9AD1-D525AF99F1C9}" sibTransId="{74865CA2-6818-4D4D-87FD-01B5CDE6AD01}"/>
    <dgm:cxn modelId="{7235FDAC-0F72-4F45-9E69-A23C4E7CA7FA}" type="presOf" srcId="{94930748-1331-5F45-B498-CCEB9950F268}" destId="{5846949E-F217-A149-BF9E-CDCA1ABED1DC}" srcOrd="0" destOrd="0" presId="urn:microsoft.com/office/officeart/2005/8/layout/orgChart1"/>
    <dgm:cxn modelId="{B5C0C395-B8B9-6740-BF39-A9F48910C163}" srcId="{CCDAB1C0-24D4-034E-8A18-745725380047}" destId="{CB41905B-EEE1-6D4F-8E94-B6BB8BC3D116}" srcOrd="3" destOrd="0" parTransId="{36C18C73-A508-A84A-BE0B-29772BDCE00F}" sibTransId="{8DEF57D8-50A0-414C-BAA3-1D696A28B355}"/>
    <dgm:cxn modelId="{F2ECA49C-4A87-2841-8E43-05B9DC4B1AF6}" type="presOf" srcId="{CCDAB1C0-24D4-034E-8A18-745725380047}" destId="{0585B0EF-6264-E644-8BC2-2B828183CA71}" srcOrd="0" destOrd="0" presId="urn:microsoft.com/office/officeart/2005/8/layout/orgChart1"/>
    <dgm:cxn modelId="{41D8459C-22A0-FC45-8F53-8B5103C4D3C9}" type="presOf" srcId="{CCDAB1C0-24D4-034E-8A18-745725380047}" destId="{A09A2FF3-72DB-CC41-B6DE-BC3DC96309C9}" srcOrd="1" destOrd="0" presId="urn:microsoft.com/office/officeart/2005/8/layout/orgChart1"/>
    <dgm:cxn modelId="{D29C692A-F70A-924D-B400-61E784E4F9AC}" srcId="{CCDAB1C0-24D4-034E-8A18-745725380047}" destId="{0D3A9BD7-DDA9-1B47-A43E-A011E992BF49}" srcOrd="0" destOrd="0" parTransId="{94930748-1331-5F45-B498-CCEB9950F268}" sibTransId="{4BFE3D16-0B75-BC49-B50D-7D1F8C485A42}"/>
    <dgm:cxn modelId="{4EDEC30E-6E70-AC41-ABE3-9B7C77A35DCA}" type="presOf" srcId="{0D3A9BD7-DDA9-1B47-A43E-A011E992BF49}" destId="{327CBEDF-FBDB-B348-AF1E-25DF22E00320}" srcOrd="1" destOrd="0" presId="urn:microsoft.com/office/officeart/2005/8/layout/orgChart1"/>
    <dgm:cxn modelId="{F075B91B-A7C0-A14B-B933-10EE793226FC}" type="presOf" srcId="{CB41905B-EEE1-6D4F-8E94-B6BB8BC3D116}" destId="{04F95925-48E6-C440-94EC-C453B5CCA88C}" srcOrd="0" destOrd="0" presId="urn:microsoft.com/office/officeart/2005/8/layout/orgChart1"/>
    <dgm:cxn modelId="{5FB3EF6B-7DEB-7F46-B252-3EBDEEE09FD4}" type="presOf" srcId="{FD5B4DCB-A291-3141-9089-950271307379}" destId="{E84AF103-23E4-C442-8463-756DA4D084A3}" srcOrd="0" destOrd="0" presId="urn:microsoft.com/office/officeart/2005/8/layout/orgChart1"/>
    <dgm:cxn modelId="{136E5230-B730-814F-B436-C704413B9068}" type="presOf" srcId="{FD5B4DCB-A291-3141-9089-950271307379}" destId="{0A78B294-D8B6-1B47-A153-C52136ECB55E}" srcOrd="1" destOrd="0" presId="urn:microsoft.com/office/officeart/2005/8/layout/orgChart1"/>
    <dgm:cxn modelId="{893813C3-EF9A-DA4E-9B6B-1858AABD15A4}" type="presOf" srcId="{CB41905B-EEE1-6D4F-8E94-B6BB8BC3D116}" destId="{E2211194-60EA-C54A-BF72-E8324035F94B}" srcOrd="1" destOrd="0" presId="urn:microsoft.com/office/officeart/2005/8/layout/orgChart1"/>
    <dgm:cxn modelId="{F146D2B6-74B5-F548-8591-FC8BDB1617FD}" type="presOf" srcId="{32711BFF-DF8C-C749-951F-FFF533C01DFE}" destId="{13C10A9F-A418-564B-BAD8-46C0AE859AFB}" srcOrd="0" destOrd="0" presId="urn:microsoft.com/office/officeart/2005/8/layout/orgChart1"/>
    <dgm:cxn modelId="{E79A04D2-12A6-E849-8CA7-6E003815101E}" type="presOf" srcId="{CF7CE167-0458-7641-B53B-6B6CAC777116}" destId="{F916DC18-39F2-7D45-B551-A354CB879587}" srcOrd="0" destOrd="0" presId="urn:microsoft.com/office/officeart/2005/8/layout/orgChart1"/>
    <dgm:cxn modelId="{11D66DBE-682A-9C4A-A3B6-68F7667F9E3E}" type="presOf" srcId="{74F8AEE2-5ED5-7248-98A2-84D90095D0E7}" destId="{8DF0C7AA-AD04-A14C-9C12-8ACE625174AC}" srcOrd="0" destOrd="0" presId="urn:microsoft.com/office/officeart/2005/8/layout/orgChart1"/>
    <dgm:cxn modelId="{5BA0FC4D-6E04-2F43-82CC-1A1801DF3087}" srcId="{CCDAB1C0-24D4-034E-8A18-745725380047}" destId="{CF7CE167-0458-7641-B53B-6B6CAC777116}" srcOrd="1" destOrd="0" parTransId="{74F8AEE2-5ED5-7248-98A2-84D90095D0E7}" sibTransId="{88C75D79-9BC2-1A4E-B75F-6EFD936E4091}"/>
    <dgm:cxn modelId="{3A4ABFBA-5868-5C49-9C61-5635EAB873B5}" srcId="{CCDAB1C0-24D4-034E-8A18-745725380047}" destId="{FD5B4DCB-A291-3141-9089-950271307379}" srcOrd="2" destOrd="0" parTransId="{32711BFF-DF8C-C749-951F-FFF533C01DFE}" sibTransId="{D8934ADD-36EA-DF43-8470-D75C2847DF15}"/>
    <dgm:cxn modelId="{66512CF4-44E5-764D-AE96-DC619E681BF8}" type="presOf" srcId="{CF7CE167-0458-7641-B53B-6B6CAC777116}" destId="{3D556926-EADA-7142-84E6-5834334439A5}" srcOrd="1" destOrd="0" presId="urn:microsoft.com/office/officeart/2005/8/layout/orgChart1"/>
    <dgm:cxn modelId="{D8B3BA9F-C4C2-4E46-A90A-26F1C79EA923}" type="presOf" srcId="{EB7FAD0D-BAB0-414B-A6D1-B464A38455A6}" destId="{F3B5F4C9-E03B-8641-8D60-66B071985766}" srcOrd="0" destOrd="0" presId="urn:microsoft.com/office/officeart/2005/8/layout/orgChart1"/>
    <dgm:cxn modelId="{B809519A-3189-154B-8C31-2DCDF93D9464}" type="presOf" srcId="{0D3A9BD7-DDA9-1B47-A43E-A011E992BF49}" destId="{DFA836E2-CD4E-494A-8B41-824AD001F0B1}" srcOrd="0" destOrd="0" presId="urn:microsoft.com/office/officeart/2005/8/layout/orgChart1"/>
    <dgm:cxn modelId="{9583B095-E204-3141-87D9-73EB74F336F2}" type="presOf" srcId="{36C18C73-A508-A84A-BE0B-29772BDCE00F}" destId="{A5F4F031-860A-904E-8828-18490F4E2FF4}" srcOrd="0" destOrd="0" presId="urn:microsoft.com/office/officeart/2005/8/layout/orgChart1"/>
    <dgm:cxn modelId="{1563DE07-783A-8E41-9DD4-35B6C132C06E}" type="presParOf" srcId="{F3B5F4C9-E03B-8641-8D60-66B071985766}" destId="{76D697FB-DFAB-014F-A06F-0650917A6616}" srcOrd="0" destOrd="0" presId="urn:microsoft.com/office/officeart/2005/8/layout/orgChart1"/>
    <dgm:cxn modelId="{E9FD3822-E38F-E04B-921A-A2A17A85EC90}" type="presParOf" srcId="{76D697FB-DFAB-014F-A06F-0650917A6616}" destId="{2CEE47B8-E4E1-1F44-8AEE-9D464619296A}" srcOrd="0" destOrd="0" presId="urn:microsoft.com/office/officeart/2005/8/layout/orgChart1"/>
    <dgm:cxn modelId="{1B01D11F-9FB1-8848-BD1C-D81324084A0B}" type="presParOf" srcId="{2CEE47B8-E4E1-1F44-8AEE-9D464619296A}" destId="{0585B0EF-6264-E644-8BC2-2B828183CA71}" srcOrd="0" destOrd="0" presId="urn:microsoft.com/office/officeart/2005/8/layout/orgChart1"/>
    <dgm:cxn modelId="{D435A5D9-1552-7147-9123-72426A65FF32}" type="presParOf" srcId="{2CEE47B8-E4E1-1F44-8AEE-9D464619296A}" destId="{A09A2FF3-72DB-CC41-B6DE-BC3DC96309C9}" srcOrd="1" destOrd="0" presId="urn:microsoft.com/office/officeart/2005/8/layout/orgChart1"/>
    <dgm:cxn modelId="{B8801E51-D23A-CE4F-A377-7D63C9C1D278}" type="presParOf" srcId="{76D697FB-DFAB-014F-A06F-0650917A6616}" destId="{E70EA282-F0BE-734E-AFDF-992D6682B1D5}" srcOrd="1" destOrd="0" presId="urn:microsoft.com/office/officeart/2005/8/layout/orgChart1"/>
    <dgm:cxn modelId="{9481739B-C7E8-2242-91FB-FACD4E4CCDF4}" type="presParOf" srcId="{E70EA282-F0BE-734E-AFDF-992D6682B1D5}" destId="{8DF0C7AA-AD04-A14C-9C12-8ACE625174AC}" srcOrd="0" destOrd="0" presId="urn:microsoft.com/office/officeart/2005/8/layout/orgChart1"/>
    <dgm:cxn modelId="{5E3B60FC-8A9B-0747-9225-D6842F05CEAB}" type="presParOf" srcId="{E70EA282-F0BE-734E-AFDF-992D6682B1D5}" destId="{19B5E725-5016-7644-99D6-FEDF67ED33BF}" srcOrd="1" destOrd="0" presId="urn:microsoft.com/office/officeart/2005/8/layout/orgChart1"/>
    <dgm:cxn modelId="{F222BDB7-5107-244A-96DA-D7F5BEC79F6A}" type="presParOf" srcId="{19B5E725-5016-7644-99D6-FEDF67ED33BF}" destId="{8A55F69F-8BB0-F848-B4CC-521B3FACBE31}" srcOrd="0" destOrd="0" presId="urn:microsoft.com/office/officeart/2005/8/layout/orgChart1"/>
    <dgm:cxn modelId="{AF98DAC8-CBA8-2745-90F4-9738DAD929D0}" type="presParOf" srcId="{8A55F69F-8BB0-F848-B4CC-521B3FACBE31}" destId="{F916DC18-39F2-7D45-B551-A354CB879587}" srcOrd="0" destOrd="0" presId="urn:microsoft.com/office/officeart/2005/8/layout/orgChart1"/>
    <dgm:cxn modelId="{6AB67E43-DA4A-F74B-A00A-E71F40BB5F9F}" type="presParOf" srcId="{8A55F69F-8BB0-F848-B4CC-521B3FACBE31}" destId="{3D556926-EADA-7142-84E6-5834334439A5}" srcOrd="1" destOrd="0" presId="urn:microsoft.com/office/officeart/2005/8/layout/orgChart1"/>
    <dgm:cxn modelId="{63536F2A-8799-1548-B82D-EA5B3A64816B}" type="presParOf" srcId="{19B5E725-5016-7644-99D6-FEDF67ED33BF}" destId="{126F544C-3010-6D41-B5BF-1A752CF165C5}" srcOrd="1" destOrd="0" presId="urn:microsoft.com/office/officeart/2005/8/layout/orgChart1"/>
    <dgm:cxn modelId="{A8A562A9-1159-F145-80F6-F26DE0A6282E}" type="presParOf" srcId="{19B5E725-5016-7644-99D6-FEDF67ED33BF}" destId="{46B98F21-62A3-794E-8A63-1AA6C9F9EC49}" srcOrd="2" destOrd="0" presId="urn:microsoft.com/office/officeart/2005/8/layout/orgChart1"/>
    <dgm:cxn modelId="{9FC64E8C-EA5A-A046-A910-497CEF75C42F}" type="presParOf" srcId="{E70EA282-F0BE-734E-AFDF-992D6682B1D5}" destId="{13C10A9F-A418-564B-BAD8-46C0AE859AFB}" srcOrd="2" destOrd="0" presId="urn:microsoft.com/office/officeart/2005/8/layout/orgChart1"/>
    <dgm:cxn modelId="{E6BC0946-CA5F-5541-BC34-868BB90E0424}" type="presParOf" srcId="{E70EA282-F0BE-734E-AFDF-992D6682B1D5}" destId="{99FC0F37-9DC8-3642-9439-F3901A195CBF}" srcOrd="3" destOrd="0" presId="urn:microsoft.com/office/officeart/2005/8/layout/orgChart1"/>
    <dgm:cxn modelId="{D06BECC5-4204-254A-B7F6-EF5E22C821DF}" type="presParOf" srcId="{99FC0F37-9DC8-3642-9439-F3901A195CBF}" destId="{9CD5A353-0DB1-F149-BAE9-F3001C3A7EA3}" srcOrd="0" destOrd="0" presId="urn:microsoft.com/office/officeart/2005/8/layout/orgChart1"/>
    <dgm:cxn modelId="{1E3E5DE6-F14B-8548-87B3-4895A5291BE7}" type="presParOf" srcId="{9CD5A353-0DB1-F149-BAE9-F3001C3A7EA3}" destId="{E84AF103-23E4-C442-8463-756DA4D084A3}" srcOrd="0" destOrd="0" presId="urn:microsoft.com/office/officeart/2005/8/layout/orgChart1"/>
    <dgm:cxn modelId="{76201972-15BC-9F47-AA18-232918E17753}" type="presParOf" srcId="{9CD5A353-0DB1-F149-BAE9-F3001C3A7EA3}" destId="{0A78B294-D8B6-1B47-A153-C52136ECB55E}" srcOrd="1" destOrd="0" presId="urn:microsoft.com/office/officeart/2005/8/layout/orgChart1"/>
    <dgm:cxn modelId="{94A6E936-E866-8147-8B46-E928391781B6}" type="presParOf" srcId="{99FC0F37-9DC8-3642-9439-F3901A195CBF}" destId="{FF8A309E-3A6D-7544-B1C6-97717B30BC2C}" srcOrd="1" destOrd="0" presId="urn:microsoft.com/office/officeart/2005/8/layout/orgChart1"/>
    <dgm:cxn modelId="{FE4B0CEB-8A77-3D4F-9B01-043847DAD360}" type="presParOf" srcId="{99FC0F37-9DC8-3642-9439-F3901A195CBF}" destId="{96E5E19C-03B2-7447-9252-17DECBA174F6}" srcOrd="2" destOrd="0" presId="urn:microsoft.com/office/officeart/2005/8/layout/orgChart1"/>
    <dgm:cxn modelId="{5FA27EA7-2D6F-994D-9D05-624737B76B82}" type="presParOf" srcId="{E70EA282-F0BE-734E-AFDF-992D6682B1D5}" destId="{A5F4F031-860A-904E-8828-18490F4E2FF4}" srcOrd="4" destOrd="0" presId="urn:microsoft.com/office/officeart/2005/8/layout/orgChart1"/>
    <dgm:cxn modelId="{B2510DB3-29A9-5D43-9A51-4EEA5F0E809E}" type="presParOf" srcId="{E70EA282-F0BE-734E-AFDF-992D6682B1D5}" destId="{2BDC1AF3-1EDC-8A4E-925A-E43FA2058490}" srcOrd="5" destOrd="0" presId="urn:microsoft.com/office/officeart/2005/8/layout/orgChart1"/>
    <dgm:cxn modelId="{FC4E7AF8-6F63-6341-89F3-03FC7117F47F}" type="presParOf" srcId="{2BDC1AF3-1EDC-8A4E-925A-E43FA2058490}" destId="{6B0986B5-77D5-8D41-A4B9-A3EEDF63DFAC}" srcOrd="0" destOrd="0" presId="urn:microsoft.com/office/officeart/2005/8/layout/orgChart1"/>
    <dgm:cxn modelId="{91212331-1CC9-F548-B4C2-0A2ECC438C65}" type="presParOf" srcId="{6B0986B5-77D5-8D41-A4B9-A3EEDF63DFAC}" destId="{04F95925-48E6-C440-94EC-C453B5CCA88C}" srcOrd="0" destOrd="0" presId="urn:microsoft.com/office/officeart/2005/8/layout/orgChart1"/>
    <dgm:cxn modelId="{DD1518FC-4696-504C-ADFE-51866383C963}" type="presParOf" srcId="{6B0986B5-77D5-8D41-A4B9-A3EEDF63DFAC}" destId="{E2211194-60EA-C54A-BF72-E8324035F94B}" srcOrd="1" destOrd="0" presId="urn:microsoft.com/office/officeart/2005/8/layout/orgChart1"/>
    <dgm:cxn modelId="{4A3C7FE8-BD87-354B-BFF0-18C3BE998487}" type="presParOf" srcId="{2BDC1AF3-1EDC-8A4E-925A-E43FA2058490}" destId="{E5E46102-0DFE-1049-A22A-055B99640BA2}" srcOrd="1" destOrd="0" presId="urn:microsoft.com/office/officeart/2005/8/layout/orgChart1"/>
    <dgm:cxn modelId="{9B78E751-996F-8343-A26F-20418771C1DE}" type="presParOf" srcId="{2BDC1AF3-1EDC-8A4E-925A-E43FA2058490}" destId="{3AABAF57-23F7-9C4D-ACF0-6A1804248F9A}" srcOrd="2" destOrd="0" presId="urn:microsoft.com/office/officeart/2005/8/layout/orgChart1"/>
    <dgm:cxn modelId="{233345BB-6F3C-7D4C-9D4D-73089EA88F89}" type="presParOf" srcId="{76D697FB-DFAB-014F-A06F-0650917A6616}" destId="{400FA2AA-3E18-6B48-976B-B40E56A2D146}" srcOrd="2" destOrd="0" presId="urn:microsoft.com/office/officeart/2005/8/layout/orgChart1"/>
    <dgm:cxn modelId="{9EE51FF8-9993-0F41-86B3-EB66BAC902A4}" type="presParOf" srcId="{400FA2AA-3E18-6B48-976B-B40E56A2D146}" destId="{5846949E-F217-A149-BF9E-CDCA1ABED1DC}" srcOrd="0" destOrd="0" presId="urn:microsoft.com/office/officeart/2005/8/layout/orgChart1"/>
    <dgm:cxn modelId="{313F69A2-247D-A649-AB10-A5DFCF191541}" type="presParOf" srcId="{400FA2AA-3E18-6B48-976B-B40E56A2D146}" destId="{E17900CC-CD41-8B46-820A-2C61EC461CFB}" srcOrd="1" destOrd="0" presId="urn:microsoft.com/office/officeart/2005/8/layout/orgChart1"/>
    <dgm:cxn modelId="{A31FD8C2-1958-9A47-926D-652C4701DF20}" type="presParOf" srcId="{E17900CC-CD41-8B46-820A-2C61EC461CFB}" destId="{F820E174-7251-F945-B7B1-1D3C2E8E10A6}" srcOrd="0" destOrd="0" presId="urn:microsoft.com/office/officeart/2005/8/layout/orgChart1"/>
    <dgm:cxn modelId="{07AED983-1583-E74A-A7B7-91DF69A748E7}" type="presParOf" srcId="{F820E174-7251-F945-B7B1-1D3C2E8E10A6}" destId="{DFA836E2-CD4E-494A-8B41-824AD001F0B1}" srcOrd="0" destOrd="0" presId="urn:microsoft.com/office/officeart/2005/8/layout/orgChart1"/>
    <dgm:cxn modelId="{AB408B3E-DD0C-CB42-ADFC-BB0FDD9C71D6}" type="presParOf" srcId="{F820E174-7251-F945-B7B1-1D3C2E8E10A6}" destId="{327CBEDF-FBDB-B348-AF1E-25DF22E00320}" srcOrd="1" destOrd="0" presId="urn:microsoft.com/office/officeart/2005/8/layout/orgChart1"/>
    <dgm:cxn modelId="{48B830EC-1317-1145-A2C8-37D5F839C3E1}" type="presParOf" srcId="{E17900CC-CD41-8B46-820A-2C61EC461CFB}" destId="{DBE0F287-E9D6-0644-A890-7C84D10ABD9A}" srcOrd="1" destOrd="0" presId="urn:microsoft.com/office/officeart/2005/8/layout/orgChart1"/>
    <dgm:cxn modelId="{43A18715-DB08-DB4B-9157-A9D91F101338}" type="presParOf" srcId="{E17900CC-CD41-8B46-820A-2C61EC461CFB}" destId="{A5CD75E5-0C31-7F45-8F4B-E8609C4CBD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8A68F-8566-418D-9EA1-D1ADB6A2221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0F44BD-9B9C-4A18-A789-61123AC9A36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№15 «Василек» города Горно-Алтайска»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№ 9 города Горно-Алтайска»</a:t>
          </a:r>
        </a:p>
      </dgm:t>
    </dgm:pt>
    <dgm:pt modelId="{4CCDB20C-2A8A-425F-A9C7-38CA088C4B4D}" type="parTrans" cxnId="{1992AF90-294C-417B-AF8B-8FC99C9536B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62F3D-3CEB-474B-9DAF-43A703445A97}" type="sibTrans" cxnId="{1992AF90-294C-417B-AF8B-8FC99C9536B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9E65D-023D-430D-8FBB-B2A520630AA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«Родничок» с.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Соузга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«Ягодка» с.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Майма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96DA5708-D969-4384-8062-7DE01559FA7A}" type="parTrans" cxnId="{A7429DEA-6425-4FED-B7A5-7EFA55850C0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78989-513C-4E89-A6D6-00E80C18101E}" type="sibTrans" cxnId="{A7429DEA-6425-4FED-B7A5-7EFA55850C0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630A0-FC6B-47C0-A83D-7D14AA32A21C}">
      <dgm:prSet phldrT="[Текст]"/>
      <dgm:spPr/>
      <dgm:t>
        <a:bodyPr/>
        <a:lstStyle/>
        <a:p>
          <a:pPr>
            <a:buFont typeface="+mj-lt"/>
            <a:buAutoNum type="arabicPeriod"/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МКДОУ детский сад «Эдельвейс» </a:t>
          </a:r>
        </a:p>
        <a:p>
          <a:pPr>
            <a:buFont typeface="+mj-lt"/>
            <a:buAutoNum type="arabicPeriod"/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«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Курайская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 структурное подразделение Детский сад «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Айучак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3FD79EA9-3633-4E29-B9E5-D3A12264E130}" type="parTrans" cxnId="{4F74CE66-07D0-4E26-975A-A2B709729E3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C3F44-606F-4DC5-8BF9-5CCF719A729D}" type="sibTrans" cxnId="{4F74CE66-07D0-4E26-975A-A2B709729E3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402C3-A6EC-4F09-9DD8-8E1FF810E5D9}">
      <dgm:prSet phldrT="[Текст]"/>
      <dgm:spPr/>
      <dgm:t>
        <a:bodyPr/>
        <a:lstStyle/>
        <a:p>
          <a:pPr>
            <a:buFont typeface="+mj-lt"/>
            <a:buAutoNum type="arabicPeriod"/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Структурное подразделение «Детский сад «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Койонок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МОУ «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Бешпельтирская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им.Н.Н.Суразаковой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>
            <a:buFont typeface="+mj-lt"/>
            <a:buAutoNum type="arabicPeriod"/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детский сад «Сказка»  МОУ «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Чепошская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 </a:t>
          </a:r>
        </a:p>
      </dgm:t>
    </dgm:pt>
    <dgm:pt modelId="{63AFF9CB-9502-4C69-AC75-2B35485983E4}" type="parTrans" cxnId="{2CFE5F92-B437-4E3F-B65E-1F8EA8CE878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B0A42-2BA2-42C1-984C-CE8CFD52CC30}" type="sibTrans" cxnId="{2CFE5F92-B437-4E3F-B65E-1F8EA8CE878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99DDF-9EF4-4ADA-BBCA-21DFAAF84F8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детский сад «Родничок» села Турочак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№4 «Радуга» МДОУ детский сад «Родничок» с. Турочак</a:t>
          </a:r>
        </a:p>
      </dgm:t>
    </dgm:pt>
    <dgm:pt modelId="{A3E21949-FD01-4E75-B1A5-BFE31AFA49D2}" type="parTrans" cxnId="{6D21E460-5CDB-4A32-98D1-907BDBC44ED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DC110-521D-43FE-A34F-CC7B13D6319A}" type="sibTrans" cxnId="{6D21E460-5CDB-4A32-98D1-907BDBC44ED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34F46-E71F-4735-B7B3-0DE50914CCE7}" type="pres">
      <dgm:prSet presAssocID="{2478A68F-8566-418D-9EA1-D1ADB6A222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8D25CE1-ABFD-4BD9-A13B-1470C1309E63}" type="pres">
      <dgm:prSet presAssocID="{2478A68F-8566-418D-9EA1-D1ADB6A22210}" presName="Name1" presStyleCnt="0"/>
      <dgm:spPr/>
    </dgm:pt>
    <dgm:pt modelId="{C556BCB8-077B-4DAF-B05E-D7E600C19409}" type="pres">
      <dgm:prSet presAssocID="{2478A68F-8566-418D-9EA1-D1ADB6A22210}" presName="cycle" presStyleCnt="0"/>
      <dgm:spPr/>
    </dgm:pt>
    <dgm:pt modelId="{1E8E879A-2692-4C93-8843-85CE5C38C8FF}" type="pres">
      <dgm:prSet presAssocID="{2478A68F-8566-418D-9EA1-D1ADB6A22210}" presName="srcNode" presStyleLbl="node1" presStyleIdx="0" presStyleCnt="5"/>
      <dgm:spPr/>
    </dgm:pt>
    <dgm:pt modelId="{49A786C6-2136-4B89-BC66-B85A3B5A2DFF}" type="pres">
      <dgm:prSet presAssocID="{2478A68F-8566-418D-9EA1-D1ADB6A22210}" presName="conn" presStyleLbl="parChTrans1D2" presStyleIdx="0" presStyleCnt="1"/>
      <dgm:spPr/>
      <dgm:t>
        <a:bodyPr/>
        <a:lstStyle/>
        <a:p>
          <a:endParaRPr lang="ru-RU"/>
        </a:p>
      </dgm:t>
    </dgm:pt>
    <dgm:pt modelId="{868EFF3F-E82C-4B22-ABC1-65E912EDD044}" type="pres">
      <dgm:prSet presAssocID="{2478A68F-8566-418D-9EA1-D1ADB6A22210}" presName="extraNode" presStyleLbl="node1" presStyleIdx="0" presStyleCnt="5"/>
      <dgm:spPr/>
    </dgm:pt>
    <dgm:pt modelId="{661BB346-1506-4B51-9116-822A580CA484}" type="pres">
      <dgm:prSet presAssocID="{2478A68F-8566-418D-9EA1-D1ADB6A22210}" presName="dstNode" presStyleLbl="node1" presStyleIdx="0" presStyleCnt="5"/>
      <dgm:spPr/>
    </dgm:pt>
    <dgm:pt modelId="{BB318DBA-6C92-4986-BECA-BC5A6D0C2531}" type="pres">
      <dgm:prSet presAssocID="{BF0F44BD-9B9C-4A18-A789-61123AC9A36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53817-D044-4AA8-9660-D4D8AB1D4BB0}" type="pres">
      <dgm:prSet presAssocID="{BF0F44BD-9B9C-4A18-A789-61123AC9A36A}" presName="accent_1" presStyleCnt="0"/>
      <dgm:spPr/>
    </dgm:pt>
    <dgm:pt modelId="{C69C02F8-67CF-4517-80B3-8D5A033D1A91}" type="pres">
      <dgm:prSet presAssocID="{BF0F44BD-9B9C-4A18-A789-61123AC9A36A}" presName="accentRepeatNode" presStyleLbl="solidFgAcc1" presStyleIdx="0" presStyleCnt="5"/>
      <dgm:spPr/>
    </dgm:pt>
    <dgm:pt modelId="{A1C8BA5A-5FAD-4980-A9EB-D2C03C61AC4F}" type="pres">
      <dgm:prSet presAssocID="{96B9E65D-023D-430D-8FBB-B2A520630A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16615-99B9-41C8-8D93-D70D1DB365C0}" type="pres">
      <dgm:prSet presAssocID="{96B9E65D-023D-430D-8FBB-B2A520630AA9}" presName="accent_2" presStyleCnt="0"/>
      <dgm:spPr/>
    </dgm:pt>
    <dgm:pt modelId="{91BF822F-55A0-431F-B0AC-0EAF354D0C42}" type="pres">
      <dgm:prSet presAssocID="{96B9E65D-023D-430D-8FBB-B2A520630AA9}" presName="accentRepeatNode" presStyleLbl="solidFgAcc1" presStyleIdx="1" presStyleCnt="5"/>
      <dgm:spPr/>
    </dgm:pt>
    <dgm:pt modelId="{39782403-0D0C-41A2-BE47-36B80943A648}" type="pres">
      <dgm:prSet presAssocID="{973630A0-FC6B-47C0-A83D-7D14AA32A21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2E6AA-694E-4E48-8AA8-C548CE5883F7}" type="pres">
      <dgm:prSet presAssocID="{973630A0-FC6B-47C0-A83D-7D14AA32A21C}" presName="accent_3" presStyleCnt="0"/>
      <dgm:spPr/>
    </dgm:pt>
    <dgm:pt modelId="{D919C6A6-0D04-44A1-AC11-C6477C29BCB3}" type="pres">
      <dgm:prSet presAssocID="{973630A0-FC6B-47C0-A83D-7D14AA32A21C}" presName="accentRepeatNode" presStyleLbl="solidFgAcc1" presStyleIdx="2" presStyleCnt="5"/>
      <dgm:spPr/>
    </dgm:pt>
    <dgm:pt modelId="{36B74B20-887C-4DB9-9462-322EE08A3D05}" type="pres">
      <dgm:prSet presAssocID="{F15402C3-A6EC-4F09-9DD8-8E1FF810E5D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C263E-2866-4237-9335-E5F4B149895A}" type="pres">
      <dgm:prSet presAssocID="{F15402C3-A6EC-4F09-9DD8-8E1FF810E5D9}" presName="accent_4" presStyleCnt="0"/>
      <dgm:spPr/>
    </dgm:pt>
    <dgm:pt modelId="{626659D0-33EB-4330-B7E7-00A9E5FF1976}" type="pres">
      <dgm:prSet presAssocID="{F15402C3-A6EC-4F09-9DD8-8E1FF810E5D9}" presName="accentRepeatNode" presStyleLbl="solidFgAcc1" presStyleIdx="3" presStyleCnt="5"/>
      <dgm:spPr/>
    </dgm:pt>
    <dgm:pt modelId="{1EB730A4-EE9F-4768-81D6-727B9166A330}" type="pres">
      <dgm:prSet presAssocID="{8BD99DDF-9EF4-4ADA-BBCA-21DFAAF84F8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D3985-4534-41D2-A2BA-4BB4E92BBD31}" type="pres">
      <dgm:prSet presAssocID="{8BD99DDF-9EF4-4ADA-BBCA-21DFAAF84F83}" presName="accent_5" presStyleCnt="0"/>
      <dgm:spPr/>
    </dgm:pt>
    <dgm:pt modelId="{31ED962E-4FB5-4951-9BC6-336AA16E2ADA}" type="pres">
      <dgm:prSet presAssocID="{8BD99DDF-9EF4-4ADA-BBCA-21DFAAF84F83}" presName="accentRepeatNode" presStyleLbl="solidFgAcc1" presStyleIdx="4" presStyleCnt="5"/>
      <dgm:spPr/>
    </dgm:pt>
  </dgm:ptLst>
  <dgm:cxnLst>
    <dgm:cxn modelId="{DFB4654A-322A-45A3-A921-BB81EBADF034}" type="presOf" srcId="{BF0F44BD-9B9C-4A18-A789-61123AC9A36A}" destId="{BB318DBA-6C92-4986-BECA-BC5A6D0C2531}" srcOrd="0" destOrd="0" presId="urn:microsoft.com/office/officeart/2008/layout/VerticalCurvedList"/>
    <dgm:cxn modelId="{6D21E460-5CDB-4A32-98D1-907BDBC44ED5}" srcId="{2478A68F-8566-418D-9EA1-D1ADB6A22210}" destId="{8BD99DDF-9EF4-4ADA-BBCA-21DFAAF84F83}" srcOrd="4" destOrd="0" parTransId="{A3E21949-FD01-4E75-B1A5-BFE31AFA49D2}" sibTransId="{6F7DC110-521D-43FE-A34F-CC7B13D6319A}"/>
    <dgm:cxn modelId="{1992AF90-294C-417B-AF8B-8FC99C9536BB}" srcId="{2478A68F-8566-418D-9EA1-D1ADB6A22210}" destId="{BF0F44BD-9B9C-4A18-A789-61123AC9A36A}" srcOrd="0" destOrd="0" parTransId="{4CCDB20C-2A8A-425F-A9C7-38CA088C4B4D}" sibTransId="{E7062F3D-3CEB-474B-9DAF-43A703445A97}"/>
    <dgm:cxn modelId="{FA0A48D8-C516-45AA-9C7E-0FE16061BB21}" type="presOf" srcId="{8BD99DDF-9EF4-4ADA-BBCA-21DFAAF84F83}" destId="{1EB730A4-EE9F-4768-81D6-727B9166A330}" srcOrd="0" destOrd="0" presId="urn:microsoft.com/office/officeart/2008/layout/VerticalCurvedList"/>
    <dgm:cxn modelId="{CF99373F-403D-4E24-B46A-02704A4CEF9A}" type="presOf" srcId="{96B9E65D-023D-430D-8FBB-B2A520630AA9}" destId="{A1C8BA5A-5FAD-4980-A9EB-D2C03C61AC4F}" srcOrd="0" destOrd="0" presId="urn:microsoft.com/office/officeart/2008/layout/VerticalCurvedList"/>
    <dgm:cxn modelId="{74F9135F-D374-4BA0-A762-8BD47260858E}" type="presOf" srcId="{F15402C3-A6EC-4F09-9DD8-8E1FF810E5D9}" destId="{36B74B20-887C-4DB9-9462-322EE08A3D05}" srcOrd="0" destOrd="0" presId="urn:microsoft.com/office/officeart/2008/layout/VerticalCurvedList"/>
    <dgm:cxn modelId="{A7429DEA-6425-4FED-B7A5-7EFA55850C09}" srcId="{2478A68F-8566-418D-9EA1-D1ADB6A22210}" destId="{96B9E65D-023D-430D-8FBB-B2A520630AA9}" srcOrd="1" destOrd="0" parTransId="{96DA5708-D969-4384-8062-7DE01559FA7A}" sibTransId="{7C978989-513C-4E89-A6D6-00E80C18101E}"/>
    <dgm:cxn modelId="{4F74CE66-07D0-4E26-975A-A2B709729E38}" srcId="{2478A68F-8566-418D-9EA1-D1ADB6A22210}" destId="{973630A0-FC6B-47C0-A83D-7D14AA32A21C}" srcOrd="2" destOrd="0" parTransId="{3FD79EA9-3633-4E29-B9E5-D3A12264E130}" sibTransId="{10DC3F44-606F-4DC5-8BF9-5CCF719A729D}"/>
    <dgm:cxn modelId="{2CFE5F92-B437-4E3F-B65E-1F8EA8CE8780}" srcId="{2478A68F-8566-418D-9EA1-D1ADB6A22210}" destId="{F15402C3-A6EC-4F09-9DD8-8E1FF810E5D9}" srcOrd="3" destOrd="0" parTransId="{63AFF9CB-9502-4C69-AC75-2B35485983E4}" sibTransId="{5A2B0A42-2BA2-42C1-984C-CE8CFD52CC30}"/>
    <dgm:cxn modelId="{0CC9517E-A978-4415-815C-603B0548A613}" type="presOf" srcId="{2478A68F-8566-418D-9EA1-D1ADB6A22210}" destId="{90A34F46-E71F-4735-B7B3-0DE50914CCE7}" srcOrd="0" destOrd="0" presId="urn:microsoft.com/office/officeart/2008/layout/VerticalCurvedList"/>
    <dgm:cxn modelId="{1EA9792D-BC0C-44E9-825E-089636A654FD}" type="presOf" srcId="{973630A0-FC6B-47C0-A83D-7D14AA32A21C}" destId="{39782403-0D0C-41A2-BE47-36B80943A648}" srcOrd="0" destOrd="0" presId="urn:microsoft.com/office/officeart/2008/layout/VerticalCurvedList"/>
    <dgm:cxn modelId="{53D0337D-23E0-478E-8556-24C0F4583BA3}" type="presOf" srcId="{E7062F3D-3CEB-474B-9DAF-43A703445A97}" destId="{49A786C6-2136-4B89-BC66-B85A3B5A2DFF}" srcOrd="0" destOrd="0" presId="urn:microsoft.com/office/officeart/2008/layout/VerticalCurvedList"/>
    <dgm:cxn modelId="{EEE6705D-6F69-44BD-A21E-A097429BBDD3}" type="presParOf" srcId="{90A34F46-E71F-4735-B7B3-0DE50914CCE7}" destId="{C8D25CE1-ABFD-4BD9-A13B-1470C1309E63}" srcOrd="0" destOrd="0" presId="urn:microsoft.com/office/officeart/2008/layout/VerticalCurvedList"/>
    <dgm:cxn modelId="{099FC216-8B4C-463F-BBA6-C5028E5C72BD}" type="presParOf" srcId="{C8D25CE1-ABFD-4BD9-A13B-1470C1309E63}" destId="{C556BCB8-077B-4DAF-B05E-D7E600C19409}" srcOrd="0" destOrd="0" presId="urn:microsoft.com/office/officeart/2008/layout/VerticalCurvedList"/>
    <dgm:cxn modelId="{2190B96A-8ADB-4058-857D-557942200152}" type="presParOf" srcId="{C556BCB8-077B-4DAF-B05E-D7E600C19409}" destId="{1E8E879A-2692-4C93-8843-85CE5C38C8FF}" srcOrd="0" destOrd="0" presId="urn:microsoft.com/office/officeart/2008/layout/VerticalCurvedList"/>
    <dgm:cxn modelId="{91793992-D261-4373-99B1-90D4DC561496}" type="presParOf" srcId="{C556BCB8-077B-4DAF-B05E-D7E600C19409}" destId="{49A786C6-2136-4B89-BC66-B85A3B5A2DFF}" srcOrd="1" destOrd="0" presId="urn:microsoft.com/office/officeart/2008/layout/VerticalCurvedList"/>
    <dgm:cxn modelId="{E46C9D0A-C9B9-40E0-BD5B-36F7E604A6C6}" type="presParOf" srcId="{C556BCB8-077B-4DAF-B05E-D7E600C19409}" destId="{868EFF3F-E82C-4B22-ABC1-65E912EDD044}" srcOrd="2" destOrd="0" presId="urn:microsoft.com/office/officeart/2008/layout/VerticalCurvedList"/>
    <dgm:cxn modelId="{10C9E321-64E0-4DC8-9D3A-040C0FA4147F}" type="presParOf" srcId="{C556BCB8-077B-4DAF-B05E-D7E600C19409}" destId="{661BB346-1506-4B51-9116-822A580CA484}" srcOrd="3" destOrd="0" presId="urn:microsoft.com/office/officeart/2008/layout/VerticalCurvedList"/>
    <dgm:cxn modelId="{DBBC51F3-3A13-4856-967F-1C96F3E7B6A9}" type="presParOf" srcId="{C8D25CE1-ABFD-4BD9-A13B-1470C1309E63}" destId="{BB318DBA-6C92-4986-BECA-BC5A6D0C2531}" srcOrd="1" destOrd="0" presId="urn:microsoft.com/office/officeart/2008/layout/VerticalCurvedList"/>
    <dgm:cxn modelId="{AAF1B5C6-A2E8-4600-AB32-719911F16494}" type="presParOf" srcId="{C8D25CE1-ABFD-4BD9-A13B-1470C1309E63}" destId="{1D453817-D044-4AA8-9660-D4D8AB1D4BB0}" srcOrd="2" destOrd="0" presId="urn:microsoft.com/office/officeart/2008/layout/VerticalCurvedList"/>
    <dgm:cxn modelId="{A8FFD223-2826-4F5F-BD54-9DDDA547ECEC}" type="presParOf" srcId="{1D453817-D044-4AA8-9660-D4D8AB1D4BB0}" destId="{C69C02F8-67CF-4517-80B3-8D5A033D1A91}" srcOrd="0" destOrd="0" presId="urn:microsoft.com/office/officeart/2008/layout/VerticalCurvedList"/>
    <dgm:cxn modelId="{40C0AC87-26F9-4906-9683-C1C88D505C05}" type="presParOf" srcId="{C8D25CE1-ABFD-4BD9-A13B-1470C1309E63}" destId="{A1C8BA5A-5FAD-4980-A9EB-D2C03C61AC4F}" srcOrd="3" destOrd="0" presId="urn:microsoft.com/office/officeart/2008/layout/VerticalCurvedList"/>
    <dgm:cxn modelId="{EA26DC9C-2C3D-4CBD-A914-0FFC554783C3}" type="presParOf" srcId="{C8D25CE1-ABFD-4BD9-A13B-1470C1309E63}" destId="{58A16615-99B9-41C8-8D93-D70D1DB365C0}" srcOrd="4" destOrd="0" presId="urn:microsoft.com/office/officeart/2008/layout/VerticalCurvedList"/>
    <dgm:cxn modelId="{AF49139D-99DF-47C5-ADDD-B5612CEB8E08}" type="presParOf" srcId="{58A16615-99B9-41C8-8D93-D70D1DB365C0}" destId="{91BF822F-55A0-431F-B0AC-0EAF354D0C42}" srcOrd="0" destOrd="0" presId="urn:microsoft.com/office/officeart/2008/layout/VerticalCurvedList"/>
    <dgm:cxn modelId="{846377F6-15E0-4736-8657-26368C276E2C}" type="presParOf" srcId="{C8D25CE1-ABFD-4BD9-A13B-1470C1309E63}" destId="{39782403-0D0C-41A2-BE47-36B80943A648}" srcOrd="5" destOrd="0" presId="urn:microsoft.com/office/officeart/2008/layout/VerticalCurvedList"/>
    <dgm:cxn modelId="{9B34B1C7-3313-4F53-8755-42351C852276}" type="presParOf" srcId="{C8D25CE1-ABFD-4BD9-A13B-1470C1309E63}" destId="{5F62E6AA-694E-4E48-8AA8-C548CE5883F7}" srcOrd="6" destOrd="0" presId="urn:microsoft.com/office/officeart/2008/layout/VerticalCurvedList"/>
    <dgm:cxn modelId="{4283FE68-0D51-4BD4-991C-38E9175C62B5}" type="presParOf" srcId="{5F62E6AA-694E-4E48-8AA8-C548CE5883F7}" destId="{D919C6A6-0D04-44A1-AC11-C6477C29BCB3}" srcOrd="0" destOrd="0" presId="urn:microsoft.com/office/officeart/2008/layout/VerticalCurvedList"/>
    <dgm:cxn modelId="{B546D81E-4D63-47C2-9F13-F49DFCFE5CE2}" type="presParOf" srcId="{C8D25CE1-ABFD-4BD9-A13B-1470C1309E63}" destId="{36B74B20-887C-4DB9-9462-322EE08A3D05}" srcOrd="7" destOrd="0" presId="urn:microsoft.com/office/officeart/2008/layout/VerticalCurvedList"/>
    <dgm:cxn modelId="{C85579E6-030C-44F9-A889-EF6E32B25CDE}" type="presParOf" srcId="{C8D25CE1-ABFD-4BD9-A13B-1470C1309E63}" destId="{883C263E-2866-4237-9335-E5F4B149895A}" srcOrd="8" destOrd="0" presId="urn:microsoft.com/office/officeart/2008/layout/VerticalCurvedList"/>
    <dgm:cxn modelId="{B20B9C41-FE81-4EE9-9A41-752FD8177F5E}" type="presParOf" srcId="{883C263E-2866-4237-9335-E5F4B149895A}" destId="{626659D0-33EB-4330-B7E7-00A9E5FF1976}" srcOrd="0" destOrd="0" presId="urn:microsoft.com/office/officeart/2008/layout/VerticalCurvedList"/>
    <dgm:cxn modelId="{122C0D0F-6681-44ED-8F29-2E9679A36A51}" type="presParOf" srcId="{C8D25CE1-ABFD-4BD9-A13B-1470C1309E63}" destId="{1EB730A4-EE9F-4768-81D6-727B9166A330}" srcOrd="9" destOrd="0" presId="urn:microsoft.com/office/officeart/2008/layout/VerticalCurvedList"/>
    <dgm:cxn modelId="{6C689CD4-EA87-46F4-AAFC-19C68B79E5A9}" type="presParOf" srcId="{C8D25CE1-ABFD-4BD9-A13B-1470C1309E63}" destId="{F52D3985-4534-41D2-A2BA-4BB4E92BBD31}" srcOrd="10" destOrd="0" presId="urn:microsoft.com/office/officeart/2008/layout/VerticalCurvedList"/>
    <dgm:cxn modelId="{1B9EAC7F-67AD-470A-A107-9E886986F66E}" type="presParOf" srcId="{F52D3985-4534-41D2-A2BA-4BB4E92BBD31}" destId="{31ED962E-4FB5-4951-9BC6-336AA16E2A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78A68F-8566-418D-9EA1-D1ADB6A2221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0F44BD-9B9C-4A18-A789-61123AC9A36A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«Козульская СОШ», структурное подразделение «Козульский детский сад» </a:t>
          </a:r>
        </a:p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Усть-Канский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детский сад»</a:t>
          </a:r>
        </a:p>
      </dgm:t>
    </dgm:pt>
    <dgm:pt modelId="{4CCDB20C-2A8A-425F-A9C7-38CA088C4B4D}" type="parTrans" cxnId="{1992AF90-294C-417B-AF8B-8FC99C9536B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62F3D-3CEB-474B-9DAF-43A703445A97}" type="sibTrans" cxnId="{1992AF90-294C-417B-AF8B-8FC99C9536B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9E65D-023D-430D-8FBB-B2A520630AA9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Структурное подразделение «Детский сад «Солоны» МБОУ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Беш-Озекская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</a:t>
          </a:r>
        </a:p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Алтынсай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96DA5708-D969-4384-8062-7DE01559FA7A}" type="parTrans" cxnId="{A7429DEA-6425-4FED-B7A5-7EFA55850C0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78989-513C-4E89-A6D6-00E80C18101E}" type="sibTrans" cxnId="{A7429DEA-6425-4FED-B7A5-7EFA55850C0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630A0-FC6B-47C0-A83D-7D14AA32A21C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МБОУ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Купчегеньская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сош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им. Д. И.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Табаева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Улитинская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НОШ - детский сад</a:t>
          </a:r>
        </a:p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МБОУ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Куладинская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 детский сад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Кайынаш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3FD79EA9-3633-4E29-B9E5-D3A12264E130}" type="parTrans" cxnId="{4F74CE66-07D0-4E26-975A-A2B709729E3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C3F44-606F-4DC5-8BF9-5CCF719A729D}" type="sibTrans" cxnId="{4F74CE66-07D0-4E26-975A-A2B709729E3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402C3-A6EC-4F09-9DD8-8E1FF810E5D9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Улаганская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НОШ» филиал детский сад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Ырыс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Структурное подразделение детский сад «Амаду» при МБОУ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Паспартинская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 им. А.Г.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Калкина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63AFF9CB-9502-4C69-AC75-2B35485983E4}" type="parTrans" cxnId="{2CFE5F92-B437-4E3F-B65E-1F8EA8CE878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B0A42-2BA2-42C1-984C-CE8CFD52CC30}" type="sibTrans" cxnId="{2CFE5F92-B437-4E3F-B65E-1F8EA8CE878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26B72-DA87-4BA2-93FF-DB4B429FB8E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детский сад «Орешек» МБОУ «Верх-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Уймонская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 </a:t>
          </a:r>
        </a:p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детский сад «Ромашка» МБОУ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Усть-Коксинская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</a:t>
          </a:r>
        </a:p>
      </dgm:t>
    </dgm:pt>
    <dgm:pt modelId="{5EA8A305-75DE-4A6A-A46B-5ECF2A4EB98B}" type="parTrans" cxnId="{D2EBE5D1-F206-4439-B412-B92059013E4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71833-3A46-4350-B354-AAE41C68A8FF}" type="sibTrans" cxnId="{D2EBE5D1-F206-4439-B412-B92059013E4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45E0E-40C3-4150-9438-C62438D243A8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Уйменская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ООШ» д/с «Черемушки»</a:t>
          </a:r>
        </a:p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МОУ «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Каракокшинская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 им. С.В.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Тартыкова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Д/с «Медвежонок»</a:t>
          </a:r>
        </a:p>
      </dgm:t>
    </dgm:pt>
    <dgm:pt modelId="{9BC2BCD7-3893-4CDE-A3FB-9BD529208167}" type="parTrans" cxnId="{72A20DE4-9941-4CB3-A97A-1D47695037F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E4625-F9A8-42E3-BC78-A5B85A6666DC}" type="sibTrans" cxnId="{72A20DE4-9941-4CB3-A97A-1D47695037F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34F46-E71F-4735-B7B3-0DE50914CCE7}" type="pres">
      <dgm:prSet presAssocID="{2478A68F-8566-418D-9EA1-D1ADB6A222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8D25CE1-ABFD-4BD9-A13B-1470C1309E63}" type="pres">
      <dgm:prSet presAssocID="{2478A68F-8566-418D-9EA1-D1ADB6A22210}" presName="Name1" presStyleCnt="0"/>
      <dgm:spPr/>
    </dgm:pt>
    <dgm:pt modelId="{C556BCB8-077B-4DAF-B05E-D7E600C19409}" type="pres">
      <dgm:prSet presAssocID="{2478A68F-8566-418D-9EA1-D1ADB6A22210}" presName="cycle" presStyleCnt="0"/>
      <dgm:spPr/>
    </dgm:pt>
    <dgm:pt modelId="{1E8E879A-2692-4C93-8843-85CE5C38C8FF}" type="pres">
      <dgm:prSet presAssocID="{2478A68F-8566-418D-9EA1-D1ADB6A22210}" presName="srcNode" presStyleLbl="node1" presStyleIdx="0" presStyleCnt="6"/>
      <dgm:spPr/>
    </dgm:pt>
    <dgm:pt modelId="{49A786C6-2136-4B89-BC66-B85A3B5A2DFF}" type="pres">
      <dgm:prSet presAssocID="{2478A68F-8566-418D-9EA1-D1ADB6A22210}" presName="conn" presStyleLbl="parChTrans1D2" presStyleIdx="0" presStyleCnt="1"/>
      <dgm:spPr/>
      <dgm:t>
        <a:bodyPr/>
        <a:lstStyle/>
        <a:p>
          <a:endParaRPr lang="ru-RU"/>
        </a:p>
      </dgm:t>
    </dgm:pt>
    <dgm:pt modelId="{868EFF3F-E82C-4B22-ABC1-65E912EDD044}" type="pres">
      <dgm:prSet presAssocID="{2478A68F-8566-418D-9EA1-D1ADB6A22210}" presName="extraNode" presStyleLbl="node1" presStyleIdx="0" presStyleCnt="6"/>
      <dgm:spPr/>
    </dgm:pt>
    <dgm:pt modelId="{661BB346-1506-4B51-9116-822A580CA484}" type="pres">
      <dgm:prSet presAssocID="{2478A68F-8566-418D-9EA1-D1ADB6A22210}" presName="dstNode" presStyleLbl="node1" presStyleIdx="0" presStyleCnt="6"/>
      <dgm:spPr/>
    </dgm:pt>
    <dgm:pt modelId="{BB318DBA-6C92-4986-BECA-BC5A6D0C2531}" type="pres">
      <dgm:prSet presAssocID="{BF0F44BD-9B9C-4A18-A789-61123AC9A36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53817-D044-4AA8-9660-D4D8AB1D4BB0}" type="pres">
      <dgm:prSet presAssocID="{BF0F44BD-9B9C-4A18-A789-61123AC9A36A}" presName="accent_1" presStyleCnt="0"/>
      <dgm:spPr/>
    </dgm:pt>
    <dgm:pt modelId="{C69C02F8-67CF-4517-80B3-8D5A033D1A91}" type="pres">
      <dgm:prSet presAssocID="{BF0F44BD-9B9C-4A18-A789-61123AC9A36A}" presName="accentRepeatNode" presStyleLbl="solidFgAcc1" presStyleIdx="0" presStyleCnt="6"/>
      <dgm:spPr/>
    </dgm:pt>
    <dgm:pt modelId="{A1C8BA5A-5FAD-4980-A9EB-D2C03C61AC4F}" type="pres">
      <dgm:prSet presAssocID="{96B9E65D-023D-430D-8FBB-B2A520630AA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16615-99B9-41C8-8D93-D70D1DB365C0}" type="pres">
      <dgm:prSet presAssocID="{96B9E65D-023D-430D-8FBB-B2A520630AA9}" presName="accent_2" presStyleCnt="0"/>
      <dgm:spPr/>
    </dgm:pt>
    <dgm:pt modelId="{91BF822F-55A0-431F-B0AC-0EAF354D0C42}" type="pres">
      <dgm:prSet presAssocID="{96B9E65D-023D-430D-8FBB-B2A520630AA9}" presName="accentRepeatNode" presStyleLbl="solidFgAcc1" presStyleIdx="1" presStyleCnt="6"/>
      <dgm:spPr/>
    </dgm:pt>
    <dgm:pt modelId="{39782403-0D0C-41A2-BE47-36B80943A648}" type="pres">
      <dgm:prSet presAssocID="{973630A0-FC6B-47C0-A83D-7D14AA32A21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2E6AA-694E-4E48-8AA8-C548CE5883F7}" type="pres">
      <dgm:prSet presAssocID="{973630A0-FC6B-47C0-A83D-7D14AA32A21C}" presName="accent_3" presStyleCnt="0"/>
      <dgm:spPr/>
    </dgm:pt>
    <dgm:pt modelId="{D919C6A6-0D04-44A1-AC11-C6477C29BCB3}" type="pres">
      <dgm:prSet presAssocID="{973630A0-FC6B-47C0-A83D-7D14AA32A21C}" presName="accentRepeatNode" presStyleLbl="solidFgAcc1" presStyleIdx="2" presStyleCnt="6"/>
      <dgm:spPr/>
    </dgm:pt>
    <dgm:pt modelId="{36B74B20-887C-4DB9-9462-322EE08A3D05}" type="pres">
      <dgm:prSet presAssocID="{F15402C3-A6EC-4F09-9DD8-8E1FF810E5D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C263E-2866-4237-9335-E5F4B149895A}" type="pres">
      <dgm:prSet presAssocID="{F15402C3-A6EC-4F09-9DD8-8E1FF810E5D9}" presName="accent_4" presStyleCnt="0"/>
      <dgm:spPr/>
    </dgm:pt>
    <dgm:pt modelId="{626659D0-33EB-4330-B7E7-00A9E5FF1976}" type="pres">
      <dgm:prSet presAssocID="{F15402C3-A6EC-4F09-9DD8-8E1FF810E5D9}" presName="accentRepeatNode" presStyleLbl="solidFgAcc1" presStyleIdx="3" presStyleCnt="6"/>
      <dgm:spPr/>
    </dgm:pt>
    <dgm:pt modelId="{8EED101C-FE88-4702-86E7-BF51116C379F}" type="pres">
      <dgm:prSet presAssocID="{B5A45E0E-40C3-4150-9438-C62438D243A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45DDC-AE66-4CB8-ACD8-C08F0EB36669}" type="pres">
      <dgm:prSet presAssocID="{B5A45E0E-40C3-4150-9438-C62438D243A8}" presName="accent_5" presStyleCnt="0"/>
      <dgm:spPr/>
    </dgm:pt>
    <dgm:pt modelId="{39F0736C-6B24-4F2E-B46D-461177202040}" type="pres">
      <dgm:prSet presAssocID="{B5A45E0E-40C3-4150-9438-C62438D243A8}" presName="accentRepeatNode" presStyleLbl="solidFgAcc1" presStyleIdx="4" presStyleCnt="6"/>
      <dgm:spPr/>
    </dgm:pt>
    <dgm:pt modelId="{32E22A34-874D-4C28-94E7-8C776FAFE607}" type="pres">
      <dgm:prSet presAssocID="{CA926B72-DA87-4BA2-93FF-DB4B429FB8E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61D2A-6A7F-4746-BD39-43BCD1927DD1}" type="pres">
      <dgm:prSet presAssocID="{CA926B72-DA87-4BA2-93FF-DB4B429FB8E4}" presName="accent_6" presStyleCnt="0"/>
      <dgm:spPr/>
    </dgm:pt>
    <dgm:pt modelId="{6E11E3F8-080E-45F8-A422-06C0DAA0F765}" type="pres">
      <dgm:prSet presAssocID="{CA926B72-DA87-4BA2-93FF-DB4B429FB8E4}" presName="accentRepeatNode" presStyleLbl="solidFgAcc1" presStyleIdx="5" presStyleCnt="6"/>
      <dgm:spPr/>
    </dgm:pt>
  </dgm:ptLst>
  <dgm:cxnLst>
    <dgm:cxn modelId="{74F9135F-D374-4BA0-A762-8BD47260858E}" type="presOf" srcId="{F15402C3-A6EC-4F09-9DD8-8E1FF810E5D9}" destId="{36B74B20-887C-4DB9-9462-322EE08A3D05}" srcOrd="0" destOrd="0" presId="urn:microsoft.com/office/officeart/2008/layout/VerticalCurvedList"/>
    <dgm:cxn modelId="{141108EC-B699-4295-86B0-EAB4DD97E358}" type="presOf" srcId="{CA926B72-DA87-4BA2-93FF-DB4B429FB8E4}" destId="{32E22A34-874D-4C28-94E7-8C776FAFE607}" srcOrd="0" destOrd="0" presId="urn:microsoft.com/office/officeart/2008/layout/VerticalCurvedList"/>
    <dgm:cxn modelId="{72A20DE4-9941-4CB3-A97A-1D47695037FF}" srcId="{2478A68F-8566-418D-9EA1-D1ADB6A22210}" destId="{B5A45E0E-40C3-4150-9438-C62438D243A8}" srcOrd="4" destOrd="0" parTransId="{9BC2BCD7-3893-4CDE-A3FB-9BD529208167}" sibTransId="{468E4625-F9A8-42E3-BC78-A5B85A6666DC}"/>
    <dgm:cxn modelId="{8455B0DF-EDC7-4D86-93FF-CE71A1D7BAC6}" type="presOf" srcId="{B5A45E0E-40C3-4150-9438-C62438D243A8}" destId="{8EED101C-FE88-4702-86E7-BF51116C379F}" srcOrd="0" destOrd="0" presId="urn:microsoft.com/office/officeart/2008/layout/VerticalCurvedList"/>
    <dgm:cxn modelId="{DFB4654A-322A-45A3-A921-BB81EBADF034}" type="presOf" srcId="{BF0F44BD-9B9C-4A18-A789-61123AC9A36A}" destId="{BB318DBA-6C92-4986-BECA-BC5A6D0C2531}" srcOrd="0" destOrd="0" presId="urn:microsoft.com/office/officeart/2008/layout/VerticalCurvedList"/>
    <dgm:cxn modelId="{D2EBE5D1-F206-4439-B412-B92059013E48}" srcId="{2478A68F-8566-418D-9EA1-D1ADB6A22210}" destId="{CA926B72-DA87-4BA2-93FF-DB4B429FB8E4}" srcOrd="5" destOrd="0" parTransId="{5EA8A305-75DE-4A6A-A46B-5ECF2A4EB98B}" sibTransId="{C4371833-3A46-4350-B354-AAE41C68A8FF}"/>
    <dgm:cxn modelId="{0CC9517E-A978-4415-815C-603B0548A613}" type="presOf" srcId="{2478A68F-8566-418D-9EA1-D1ADB6A22210}" destId="{90A34F46-E71F-4735-B7B3-0DE50914CCE7}" srcOrd="0" destOrd="0" presId="urn:microsoft.com/office/officeart/2008/layout/VerticalCurvedList"/>
    <dgm:cxn modelId="{CF99373F-403D-4E24-B46A-02704A4CEF9A}" type="presOf" srcId="{96B9E65D-023D-430D-8FBB-B2A520630AA9}" destId="{A1C8BA5A-5FAD-4980-A9EB-D2C03C61AC4F}" srcOrd="0" destOrd="0" presId="urn:microsoft.com/office/officeart/2008/layout/VerticalCurvedList"/>
    <dgm:cxn modelId="{2CFE5F92-B437-4E3F-B65E-1F8EA8CE8780}" srcId="{2478A68F-8566-418D-9EA1-D1ADB6A22210}" destId="{F15402C3-A6EC-4F09-9DD8-8E1FF810E5D9}" srcOrd="3" destOrd="0" parTransId="{63AFF9CB-9502-4C69-AC75-2B35485983E4}" sibTransId="{5A2B0A42-2BA2-42C1-984C-CE8CFD52CC30}"/>
    <dgm:cxn modelId="{1EA9792D-BC0C-44E9-825E-089636A654FD}" type="presOf" srcId="{973630A0-FC6B-47C0-A83D-7D14AA32A21C}" destId="{39782403-0D0C-41A2-BE47-36B80943A648}" srcOrd="0" destOrd="0" presId="urn:microsoft.com/office/officeart/2008/layout/VerticalCurvedList"/>
    <dgm:cxn modelId="{53D0337D-23E0-478E-8556-24C0F4583BA3}" type="presOf" srcId="{E7062F3D-3CEB-474B-9DAF-43A703445A97}" destId="{49A786C6-2136-4B89-BC66-B85A3B5A2DFF}" srcOrd="0" destOrd="0" presId="urn:microsoft.com/office/officeart/2008/layout/VerticalCurvedList"/>
    <dgm:cxn modelId="{1992AF90-294C-417B-AF8B-8FC99C9536BB}" srcId="{2478A68F-8566-418D-9EA1-D1ADB6A22210}" destId="{BF0F44BD-9B9C-4A18-A789-61123AC9A36A}" srcOrd="0" destOrd="0" parTransId="{4CCDB20C-2A8A-425F-A9C7-38CA088C4B4D}" sibTransId="{E7062F3D-3CEB-474B-9DAF-43A703445A97}"/>
    <dgm:cxn modelId="{A7429DEA-6425-4FED-B7A5-7EFA55850C09}" srcId="{2478A68F-8566-418D-9EA1-D1ADB6A22210}" destId="{96B9E65D-023D-430D-8FBB-B2A520630AA9}" srcOrd="1" destOrd="0" parTransId="{96DA5708-D969-4384-8062-7DE01559FA7A}" sibTransId="{7C978989-513C-4E89-A6D6-00E80C18101E}"/>
    <dgm:cxn modelId="{4F74CE66-07D0-4E26-975A-A2B709729E38}" srcId="{2478A68F-8566-418D-9EA1-D1ADB6A22210}" destId="{973630A0-FC6B-47C0-A83D-7D14AA32A21C}" srcOrd="2" destOrd="0" parTransId="{3FD79EA9-3633-4E29-B9E5-D3A12264E130}" sibTransId="{10DC3F44-606F-4DC5-8BF9-5CCF719A729D}"/>
    <dgm:cxn modelId="{EEE6705D-6F69-44BD-A21E-A097429BBDD3}" type="presParOf" srcId="{90A34F46-E71F-4735-B7B3-0DE50914CCE7}" destId="{C8D25CE1-ABFD-4BD9-A13B-1470C1309E63}" srcOrd="0" destOrd="0" presId="urn:microsoft.com/office/officeart/2008/layout/VerticalCurvedList"/>
    <dgm:cxn modelId="{099FC216-8B4C-463F-BBA6-C5028E5C72BD}" type="presParOf" srcId="{C8D25CE1-ABFD-4BD9-A13B-1470C1309E63}" destId="{C556BCB8-077B-4DAF-B05E-D7E600C19409}" srcOrd="0" destOrd="0" presId="urn:microsoft.com/office/officeart/2008/layout/VerticalCurvedList"/>
    <dgm:cxn modelId="{2190B96A-8ADB-4058-857D-557942200152}" type="presParOf" srcId="{C556BCB8-077B-4DAF-B05E-D7E600C19409}" destId="{1E8E879A-2692-4C93-8843-85CE5C38C8FF}" srcOrd="0" destOrd="0" presId="urn:microsoft.com/office/officeart/2008/layout/VerticalCurvedList"/>
    <dgm:cxn modelId="{91793992-D261-4373-99B1-90D4DC561496}" type="presParOf" srcId="{C556BCB8-077B-4DAF-B05E-D7E600C19409}" destId="{49A786C6-2136-4B89-BC66-B85A3B5A2DFF}" srcOrd="1" destOrd="0" presId="urn:microsoft.com/office/officeart/2008/layout/VerticalCurvedList"/>
    <dgm:cxn modelId="{E46C9D0A-C9B9-40E0-BD5B-36F7E604A6C6}" type="presParOf" srcId="{C556BCB8-077B-4DAF-B05E-D7E600C19409}" destId="{868EFF3F-E82C-4B22-ABC1-65E912EDD044}" srcOrd="2" destOrd="0" presId="urn:microsoft.com/office/officeart/2008/layout/VerticalCurvedList"/>
    <dgm:cxn modelId="{10C9E321-64E0-4DC8-9D3A-040C0FA4147F}" type="presParOf" srcId="{C556BCB8-077B-4DAF-B05E-D7E600C19409}" destId="{661BB346-1506-4B51-9116-822A580CA484}" srcOrd="3" destOrd="0" presId="urn:microsoft.com/office/officeart/2008/layout/VerticalCurvedList"/>
    <dgm:cxn modelId="{DBBC51F3-3A13-4856-967F-1C96F3E7B6A9}" type="presParOf" srcId="{C8D25CE1-ABFD-4BD9-A13B-1470C1309E63}" destId="{BB318DBA-6C92-4986-BECA-BC5A6D0C2531}" srcOrd="1" destOrd="0" presId="urn:microsoft.com/office/officeart/2008/layout/VerticalCurvedList"/>
    <dgm:cxn modelId="{AAF1B5C6-A2E8-4600-AB32-719911F16494}" type="presParOf" srcId="{C8D25CE1-ABFD-4BD9-A13B-1470C1309E63}" destId="{1D453817-D044-4AA8-9660-D4D8AB1D4BB0}" srcOrd="2" destOrd="0" presId="urn:microsoft.com/office/officeart/2008/layout/VerticalCurvedList"/>
    <dgm:cxn modelId="{A8FFD223-2826-4F5F-BD54-9DDDA547ECEC}" type="presParOf" srcId="{1D453817-D044-4AA8-9660-D4D8AB1D4BB0}" destId="{C69C02F8-67CF-4517-80B3-8D5A033D1A91}" srcOrd="0" destOrd="0" presId="urn:microsoft.com/office/officeart/2008/layout/VerticalCurvedList"/>
    <dgm:cxn modelId="{40C0AC87-26F9-4906-9683-C1C88D505C05}" type="presParOf" srcId="{C8D25CE1-ABFD-4BD9-A13B-1470C1309E63}" destId="{A1C8BA5A-5FAD-4980-A9EB-D2C03C61AC4F}" srcOrd="3" destOrd="0" presId="urn:microsoft.com/office/officeart/2008/layout/VerticalCurvedList"/>
    <dgm:cxn modelId="{EA26DC9C-2C3D-4CBD-A914-0FFC554783C3}" type="presParOf" srcId="{C8D25CE1-ABFD-4BD9-A13B-1470C1309E63}" destId="{58A16615-99B9-41C8-8D93-D70D1DB365C0}" srcOrd="4" destOrd="0" presId="urn:microsoft.com/office/officeart/2008/layout/VerticalCurvedList"/>
    <dgm:cxn modelId="{AF49139D-99DF-47C5-ADDD-B5612CEB8E08}" type="presParOf" srcId="{58A16615-99B9-41C8-8D93-D70D1DB365C0}" destId="{91BF822F-55A0-431F-B0AC-0EAF354D0C42}" srcOrd="0" destOrd="0" presId="urn:microsoft.com/office/officeart/2008/layout/VerticalCurvedList"/>
    <dgm:cxn modelId="{846377F6-15E0-4736-8657-26368C276E2C}" type="presParOf" srcId="{C8D25CE1-ABFD-4BD9-A13B-1470C1309E63}" destId="{39782403-0D0C-41A2-BE47-36B80943A648}" srcOrd="5" destOrd="0" presId="urn:microsoft.com/office/officeart/2008/layout/VerticalCurvedList"/>
    <dgm:cxn modelId="{9B34B1C7-3313-4F53-8755-42351C852276}" type="presParOf" srcId="{C8D25CE1-ABFD-4BD9-A13B-1470C1309E63}" destId="{5F62E6AA-694E-4E48-8AA8-C548CE5883F7}" srcOrd="6" destOrd="0" presId="urn:microsoft.com/office/officeart/2008/layout/VerticalCurvedList"/>
    <dgm:cxn modelId="{4283FE68-0D51-4BD4-991C-38E9175C62B5}" type="presParOf" srcId="{5F62E6AA-694E-4E48-8AA8-C548CE5883F7}" destId="{D919C6A6-0D04-44A1-AC11-C6477C29BCB3}" srcOrd="0" destOrd="0" presId="urn:microsoft.com/office/officeart/2008/layout/VerticalCurvedList"/>
    <dgm:cxn modelId="{B546D81E-4D63-47C2-9F13-F49DFCFE5CE2}" type="presParOf" srcId="{C8D25CE1-ABFD-4BD9-A13B-1470C1309E63}" destId="{36B74B20-887C-4DB9-9462-322EE08A3D05}" srcOrd="7" destOrd="0" presId="urn:microsoft.com/office/officeart/2008/layout/VerticalCurvedList"/>
    <dgm:cxn modelId="{C85579E6-030C-44F9-A889-EF6E32B25CDE}" type="presParOf" srcId="{C8D25CE1-ABFD-4BD9-A13B-1470C1309E63}" destId="{883C263E-2866-4237-9335-E5F4B149895A}" srcOrd="8" destOrd="0" presId="urn:microsoft.com/office/officeart/2008/layout/VerticalCurvedList"/>
    <dgm:cxn modelId="{B20B9C41-FE81-4EE9-9A41-752FD8177F5E}" type="presParOf" srcId="{883C263E-2866-4237-9335-E5F4B149895A}" destId="{626659D0-33EB-4330-B7E7-00A9E5FF1976}" srcOrd="0" destOrd="0" presId="urn:microsoft.com/office/officeart/2008/layout/VerticalCurvedList"/>
    <dgm:cxn modelId="{281E2A58-3B89-499A-A42C-53533A36DCBC}" type="presParOf" srcId="{C8D25CE1-ABFD-4BD9-A13B-1470C1309E63}" destId="{8EED101C-FE88-4702-86E7-BF51116C379F}" srcOrd="9" destOrd="0" presId="urn:microsoft.com/office/officeart/2008/layout/VerticalCurvedList"/>
    <dgm:cxn modelId="{D1B3E248-3F9D-442B-80A5-7B724A8980F6}" type="presParOf" srcId="{C8D25CE1-ABFD-4BD9-A13B-1470C1309E63}" destId="{02245DDC-AE66-4CB8-ACD8-C08F0EB36669}" srcOrd="10" destOrd="0" presId="urn:microsoft.com/office/officeart/2008/layout/VerticalCurvedList"/>
    <dgm:cxn modelId="{DED9A3C5-55A1-488E-9C4C-6EF8B6C90128}" type="presParOf" srcId="{02245DDC-AE66-4CB8-ACD8-C08F0EB36669}" destId="{39F0736C-6B24-4F2E-B46D-461177202040}" srcOrd="0" destOrd="0" presId="urn:microsoft.com/office/officeart/2008/layout/VerticalCurvedList"/>
    <dgm:cxn modelId="{A4A18757-E2E3-47D5-AEB4-2BA0D76414BA}" type="presParOf" srcId="{C8D25CE1-ABFD-4BD9-A13B-1470C1309E63}" destId="{32E22A34-874D-4C28-94E7-8C776FAFE607}" srcOrd="11" destOrd="0" presId="urn:microsoft.com/office/officeart/2008/layout/VerticalCurvedList"/>
    <dgm:cxn modelId="{C2295310-3754-4810-B734-071800E2AC14}" type="presParOf" srcId="{C8D25CE1-ABFD-4BD9-A13B-1470C1309E63}" destId="{04C61D2A-6A7F-4746-BD39-43BCD1927DD1}" srcOrd="12" destOrd="0" presId="urn:microsoft.com/office/officeart/2008/layout/VerticalCurvedList"/>
    <dgm:cxn modelId="{90372D4E-4BA6-4DD0-842E-ACDE7FEACEE0}" type="presParOf" srcId="{04C61D2A-6A7F-4746-BD39-43BCD1927DD1}" destId="{6E11E3F8-080E-45F8-A422-06C0DAA0F7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0CC6B-806F-FF47-A5C3-CC2457F133C5}">
      <dsp:nvSpPr>
        <dsp:cNvPr id="0" name=""/>
        <dsp:cNvSpPr/>
      </dsp:nvSpPr>
      <dsp:spPr>
        <a:xfrm>
          <a:off x="5488105" y="5270516"/>
          <a:ext cx="5941887" cy="44238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Times New Roman"/>
              <a:cs typeface="Times New Roman"/>
            </a:rPr>
            <a:t>180 образовательных организаций</a:t>
          </a:r>
        </a:p>
      </dsp:txBody>
      <dsp:txXfrm>
        <a:off x="6358274" y="5918368"/>
        <a:ext cx="4201549" cy="3128107"/>
      </dsp:txXfrm>
    </dsp:sp>
    <dsp:sp modelId="{F4FA32EF-5AEB-944A-BF65-BE2DB040FB9D}">
      <dsp:nvSpPr>
        <dsp:cNvPr id="0" name=""/>
        <dsp:cNvSpPr/>
      </dsp:nvSpPr>
      <dsp:spPr>
        <a:xfrm rot="12648252">
          <a:off x="2360973" y="5306583"/>
          <a:ext cx="3513787" cy="1260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B187D4-88BB-2E46-8050-5EC0113E9652}">
      <dsp:nvSpPr>
        <dsp:cNvPr id="0" name=""/>
        <dsp:cNvSpPr/>
      </dsp:nvSpPr>
      <dsp:spPr>
        <a:xfrm>
          <a:off x="381030" y="2514587"/>
          <a:ext cx="5130602" cy="3362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/>
              <a:cs typeface="Times New Roman"/>
            </a:rPr>
            <a:t>53 дошкольные образовательные организации</a:t>
          </a:r>
        </a:p>
      </dsp:txBody>
      <dsp:txXfrm>
        <a:off x="479502" y="2613059"/>
        <a:ext cx="4933658" cy="3165152"/>
      </dsp:txXfrm>
    </dsp:sp>
    <dsp:sp modelId="{041D4F31-DBBF-3749-96B9-A2F9332684BC}">
      <dsp:nvSpPr>
        <dsp:cNvPr id="0" name=""/>
        <dsp:cNvSpPr/>
      </dsp:nvSpPr>
      <dsp:spPr>
        <a:xfrm rot="15970408">
          <a:off x="6816905" y="2858263"/>
          <a:ext cx="3395552" cy="1260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4D4C4-A163-3A40-B185-3FFDD437838B}">
      <dsp:nvSpPr>
        <dsp:cNvPr id="0" name=""/>
        <dsp:cNvSpPr/>
      </dsp:nvSpPr>
      <dsp:spPr>
        <a:xfrm>
          <a:off x="6248370" y="0"/>
          <a:ext cx="4876805" cy="3362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/>
              <a:cs typeface="Times New Roman"/>
            </a:rPr>
            <a:t>123 общеобразовательные организации</a:t>
          </a:r>
        </a:p>
      </dsp:txBody>
      <dsp:txXfrm>
        <a:off x="6346842" y="98472"/>
        <a:ext cx="4679861" cy="3165152"/>
      </dsp:txXfrm>
    </dsp:sp>
    <dsp:sp modelId="{F9AE0488-EA78-5A4A-B414-DC0074F86103}">
      <dsp:nvSpPr>
        <dsp:cNvPr id="0" name=""/>
        <dsp:cNvSpPr/>
      </dsp:nvSpPr>
      <dsp:spPr>
        <a:xfrm rot="19612392">
          <a:off x="10973376" y="5445869"/>
          <a:ext cx="3294206" cy="12607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9FCBA8-207B-C04A-A04C-C6A211C72B5A}">
      <dsp:nvSpPr>
        <dsp:cNvPr id="0" name=""/>
        <dsp:cNvSpPr/>
      </dsp:nvSpPr>
      <dsp:spPr>
        <a:xfrm>
          <a:off x="11353796" y="2438379"/>
          <a:ext cx="4517607" cy="3362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/>
              <a:cs typeface="Times New Roman"/>
            </a:rPr>
            <a:t>4 проф.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/>
              <a:cs typeface="Times New Roman"/>
            </a:rPr>
            <a:t>организации</a:t>
          </a:r>
        </a:p>
      </dsp:txBody>
      <dsp:txXfrm>
        <a:off x="11452268" y="2536851"/>
        <a:ext cx="4320663" cy="3165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6949E-F217-A149-BF9E-CDCA1ABED1DC}">
      <dsp:nvSpPr>
        <dsp:cNvPr id="0" name=""/>
        <dsp:cNvSpPr/>
      </dsp:nvSpPr>
      <dsp:spPr>
        <a:xfrm>
          <a:off x="7939742" y="2667752"/>
          <a:ext cx="556557" cy="1850826"/>
        </a:xfrm>
        <a:custGeom>
          <a:avLst/>
          <a:gdLst/>
          <a:ahLst/>
          <a:cxnLst/>
          <a:rect l="0" t="0" r="0" b="0"/>
          <a:pathLst>
            <a:path>
              <a:moveTo>
                <a:pt x="556557" y="0"/>
              </a:moveTo>
              <a:lnTo>
                <a:pt x="556557" y="1850826"/>
              </a:lnTo>
              <a:lnTo>
                <a:pt x="0" y="18508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4F031-860A-904E-8828-18490F4E2FF4}">
      <dsp:nvSpPr>
        <dsp:cNvPr id="0" name=""/>
        <dsp:cNvSpPr/>
      </dsp:nvSpPr>
      <dsp:spPr>
        <a:xfrm>
          <a:off x="8496300" y="2667752"/>
          <a:ext cx="6012335" cy="426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825"/>
              </a:lnTo>
              <a:lnTo>
                <a:pt x="6012335" y="3744825"/>
              </a:lnTo>
              <a:lnTo>
                <a:pt x="6012335" y="42664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10A9F-A418-564B-BAD8-46C0AE859AFB}">
      <dsp:nvSpPr>
        <dsp:cNvPr id="0" name=""/>
        <dsp:cNvSpPr/>
      </dsp:nvSpPr>
      <dsp:spPr>
        <a:xfrm>
          <a:off x="8450580" y="2667752"/>
          <a:ext cx="91440" cy="4190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8617"/>
              </a:lnTo>
              <a:lnTo>
                <a:pt x="53171" y="3668617"/>
              </a:lnTo>
              <a:lnTo>
                <a:pt x="53171" y="41902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0C7AA-AD04-A14C-9C12-8ACE625174AC}">
      <dsp:nvSpPr>
        <dsp:cNvPr id="0" name=""/>
        <dsp:cNvSpPr/>
      </dsp:nvSpPr>
      <dsp:spPr>
        <a:xfrm>
          <a:off x="2483964" y="2667752"/>
          <a:ext cx="6012335" cy="4266457"/>
        </a:xfrm>
        <a:custGeom>
          <a:avLst/>
          <a:gdLst/>
          <a:ahLst/>
          <a:cxnLst/>
          <a:rect l="0" t="0" r="0" b="0"/>
          <a:pathLst>
            <a:path>
              <a:moveTo>
                <a:pt x="6012335" y="0"/>
              </a:moveTo>
              <a:lnTo>
                <a:pt x="6012335" y="3744825"/>
              </a:lnTo>
              <a:lnTo>
                <a:pt x="0" y="3744825"/>
              </a:lnTo>
              <a:lnTo>
                <a:pt x="0" y="42664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5B0EF-6264-E644-8BC2-2B828183CA71}">
      <dsp:nvSpPr>
        <dsp:cNvPr id="0" name=""/>
        <dsp:cNvSpPr/>
      </dsp:nvSpPr>
      <dsp:spPr>
        <a:xfrm>
          <a:off x="6012335" y="183787"/>
          <a:ext cx="4967929" cy="2483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latin typeface="Times New Roman"/>
              <a:cs typeface="Times New Roman"/>
            </a:rPr>
            <a:t>1548</a:t>
          </a:r>
        </a:p>
      </dsp:txBody>
      <dsp:txXfrm>
        <a:off x="6012335" y="183787"/>
        <a:ext cx="4967929" cy="2483964"/>
      </dsp:txXfrm>
    </dsp:sp>
    <dsp:sp modelId="{F916DC18-39F2-7D45-B551-A354CB879587}">
      <dsp:nvSpPr>
        <dsp:cNvPr id="0" name=""/>
        <dsp:cNvSpPr/>
      </dsp:nvSpPr>
      <dsp:spPr>
        <a:xfrm>
          <a:off x="0" y="6934210"/>
          <a:ext cx="4967929" cy="2483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latin typeface="Times New Roman"/>
              <a:cs typeface="Times New Roman"/>
            </a:rPr>
            <a:t>438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latin typeface="Times New Roman"/>
              <a:cs typeface="Times New Roman"/>
            </a:rPr>
            <a:t>выездные заседания</a:t>
          </a:r>
        </a:p>
      </dsp:txBody>
      <dsp:txXfrm>
        <a:off x="0" y="6934210"/>
        <a:ext cx="4967929" cy="2483964"/>
      </dsp:txXfrm>
    </dsp:sp>
    <dsp:sp modelId="{E84AF103-23E4-C442-8463-756DA4D084A3}">
      <dsp:nvSpPr>
        <dsp:cNvPr id="0" name=""/>
        <dsp:cNvSpPr/>
      </dsp:nvSpPr>
      <dsp:spPr>
        <a:xfrm>
          <a:off x="6019787" y="6858002"/>
          <a:ext cx="4967929" cy="2483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latin typeface="Times New Roman"/>
              <a:cs typeface="Times New Roman"/>
            </a:rPr>
            <a:t>371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latin typeface="Times New Roman"/>
              <a:cs typeface="Times New Roman"/>
            </a:rPr>
            <a:t>дистанционно</a:t>
          </a:r>
        </a:p>
      </dsp:txBody>
      <dsp:txXfrm>
        <a:off x="6019787" y="6858002"/>
        <a:ext cx="4967929" cy="2483964"/>
      </dsp:txXfrm>
    </dsp:sp>
    <dsp:sp modelId="{04F95925-48E6-C440-94EC-C453B5CCA88C}">
      <dsp:nvSpPr>
        <dsp:cNvPr id="0" name=""/>
        <dsp:cNvSpPr/>
      </dsp:nvSpPr>
      <dsp:spPr>
        <a:xfrm>
          <a:off x="12024670" y="6934210"/>
          <a:ext cx="4967929" cy="2483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latin typeface="Times New Roman"/>
              <a:cs typeface="Times New Roman"/>
            </a:rPr>
            <a:t>1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Times New Roman"/>
              <a:cs typeface="Times New Roman"/>
            </a:rPr>
            <a:t>по месту проживания ребенка</a:t>
          </a:r>
        </a:p>
      </dsp:txBody>
      <dsp:txXfrm>
        <a:off x="12024670" y="6934210"/>
        <a:ext cx="4967929" cy="2483964"/>
      </dsp:txXfrm>
    </dsp:sp>
    <dsp:sp modelId="{DFA836E2-CD4E-494A-8B41-824AD001F0B1}">
      <dsp:nvSpPr>
        <dsp:cNvPr id="0" name=""/>
        <dsp:cNvSpPr/>
      </dsp:nvSpPr>
      <dsp:spPr>
        <a:xfrm>
          <a:off x="2971813" y="3276597"/>
          <a:ext cx="4967929" cy="2483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latin typeface="Times New Roman"/>
              <a:cs typeface="Times New Roman"/>
            </a:rPr>
            <a:t>738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latin typeface="Times New Roman"/>
              <a:cs typeface="Times New Roman"/>
            </a:rPr>
            <a:t>очно</a:t>
          </a:r>
        </a:p>
      </dsp:txBody>
      <dsp:txXfrm>
        <a:off x="2971813" y="3276597"/>
        <a:ext cx="4967929" cy="2483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786C6-2136-4B89-BC66-B85A3B5A2DFF}">
      <dsp:nvSpPr>
        <dsp:cNvPr id="0" name=""/>
        <dsp:cNvSpPr/>
      </dsp:nvSpPr>
      <dsp:spPr>
        <a:xfrm>
          <a:off x="-10105473" y="-1542246"/>
          <a:ext cx="12019649" cy="12019649"/>
        </a:xfrm>
        <a:prstGeom prst="blockArc">
          <a:avLst>
            <a:gd name="adj1" fmla="val 18900000"/>
            <a:gd name="adj2" fmla="val 2700000"/>
            <a:gd name="adj3" fmla="val 18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18DBA-6C92-4986-BECA-BC5A6D0C2531}">
      <dsp:nvSpPr>
        <dsp:cNvPr id="0" name=""/>
        <dsp:cNvSpPr/>
      </dsp:nvSpPr>
      <dsp:spPr>
        <a:xfrm>
          <a:off x="834662" y="558268"/>
          <a:ext cx="12435949" cy="1117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8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№15 «Василек» города Горно-Алтайска»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№ 9 города Горно-Алтайска»</a:t>
          </a:r>
        </a:p>
      </dsp:txBody>
      <dsp:txXfrm>
        <a:off x="834662" y="558268"/>
        <a:ext cx="12435949" cy="1117251"/>
      </dsp:txXfrm>
    </dsp:sp>
    <dsp:sp modelId="{C69C02F8-67CF-4517-80B3-8D5A033D1A91}">
      <dsp:nvSpPr>
        <dsp:cNvPr id="0" name=""/>
        <dsp:cNvSpPr/>
      </dsp:nvSpPr>
      <dsp:spPr>
        <a:xfrm>
          <a:off x="136380" y="418612"/>
          <a:ext cx="1396564" cy="1396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8BA5A-5FAD-4980-A9EB-D2C03C61AC4F}">
      <dsp:nvSpPr>
        <dsp:cNvPr id="0" name=""/>
        <dsp:cNvSpPr/>
      </dsp:nvSpPr>
      <dsp:spPr>
        <a:xfrm>
          <a:off x="1635252" y="2233610"/>
          <a:ext cx="11635359" cy="11172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8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«Родничок» с. 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Соузга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«Ягодка» с. 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Майма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1635252" y="2233610"/>
        <a:ext cx="11635359" cy="1117251"/>
      </dsp:txXfrm>
    </dsp:sp>
    <dsp:sp modelId="{91BF822F-55A0-431F-B0AC-0EAF354D0C42}">
      <dsp:nvSpPr>
        <dsp:cNvPr id="0" name=""/>
        <dsp:cNvSpPr/>
      </dsp:nvSpPr>
      <dsp:spPr>
        <a:xfrm>
          <a:off x="936970" y="2093953"/>
          <a:ext cx="1396564" cy="1396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82403-0D0C-41A2-BE47-36B80943A648}">
      <dsp:nvSpPr>
        <dsp:cNvPr id="0" name=""/>
        <dsp:cNvSpPr/>
      </dsp:nvSpPr>
      <dsp:spPr>
        <a:xfrm>
          <a:off x="1880969" y="3908952"/>
          <a:ext cx="11389642" cy="1117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8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МКДОУ детский сад «Эдельвейс»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«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Курайская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 структурное подразделение Детский сад «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Айучак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1880969" y="3908952"/>
        <a:ext cx="11389642" cy="1117251"/>
      </dsp:txXfrm>
    </dsp:sp>
    <dsp:sp modelId="{D919C6A6-0D04-44A1-AC11-C6477C29BCB3}">
      <dsp:nvSpPr>
        <dsp:cNvPr id="0" name=""/>
        <dsp:cNvSpPr/>
      </dsp:nvSpPr>
      <dsp:spPr>
        <a:xfrm>
          <a:off x="1182686" y="3769295"/>
          <a:ext cx="1396564" cy="1396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74B20-887C-4DB9-9462-322EE08A3D05}">
      <dsp:nvSpPr>
        <dsp:cNvPr id="0" name=""/>
        <dsp:cNvSpPr/>
      </dsp:nvSpPr>
      <dsp:spPr>
        <a:xfrm>
          <a:off x="1635252" y="5584293"/>
          <a:ext cx="11635359" cy="11172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8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Структурное подразделение «Детский сад «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Койонок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МОУ «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Бешпельтирская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 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им.Н.Н.Суразаковой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детский сад «Сказка»  МОУ «</a:t>
          </a:r>
          <a:r>
            <a:rPr lang="ru-RU" sz="2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Чепошская</a:t>
          </a: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 </a:t>
          </a:r>
        </a:p>
      </dsp:txBody>
      <dsp:txXfrm>
        <a:off x="1635252" y="5584293"/>
        <a:ext cx="11635359" cy="1117251"/>
      </dsp:txXfrm>
    </dsp:sp>
    <dsp:sp modelId="{626659D0-33EB-4330-B7E7-00A9E5FF1976}">
      <dsp:nvSpPr>
        <dsp:cNvPr id="0" name=""/>
        <dsp:cNvSpPr/>
      </dsp:nvSpPr>
      <dsp:spPr>
        <a:xfrm>
          <a:off x="936970" y="5444637"/>
          <a:ext cx="1396564" cy="1396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730A4-EE9F-4768-81D6-727B9166A330}">
      <dsp:nvSpPr>
        <dsp:cNvPr id="0" name=""/>
        <dsp:cNvSpPr/>
      </dsp:nvSpPr>
      <dsp:spPr>
        <a:xfrm>
          <a:off x="834662" y="7259635"/>
          <a:ext cx="12435949" cy="11172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8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МДОУ детский сад «Родничок» села Турочак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№4 «Радуга» МДОУ детский сад «Родничок» с. Турочак</a:t>
          </a:r>
        </a:p>
      </dsp:txBody>
      <dsp:txXfrm>
        <a:off x="834662" y="7259635"/>
        <a:ext cx="12435949" cy="1117251"/>
      </dsp:txXfrm>
    </dsp:sp>
    <dsp:sp modelId="{31ED962E-4FB5-4951-9BC6-336AA16E2ADA}">
      <dsp:nvSpPr>
        <dsp:cNvPr id="0" name=""/>
        <dsp:cNvSpPr/>
      </dsp:nvSpPr>
      <dsp:spPr>
        <a:xfrm>
          <a:off x="136380" y="7119979"/>
          <a:ext cx="1396564" cy="1396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786C6-2136-4B89-BC66-B85A3B5A2DFF}">
      <dsp:nvSpPr>
        <dsp:cNvPr id="0" name=""/>
        <dsp:cNvSpPr/>
      </dsp:nvSpPr>
      <dsp:spPr>
        <a:xfrm>
          <a:off x="-10100677" y="-1542246"/>
          <a:ext cx="12019649" cy="12019649"/>
        </a:xfrm>
        <a:prstGeom prst="blockArc">
          <a:avLst>
            <a:gd name="adj1" fmla="val 18900000"/>
            <a:gd name="adj2" fmla="val 2700000"/>
            <a:gd name="adj3" fmla="val 18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18DBA-6C92-4986-BECA-BC5A6D0C2531}">
      <dsp:nvSpPr>
        <dsp:cNvPr id="0" name=""/>
        <dsp:cNvSpPr/>
      </dsp:nvSpPr>
      <dsp:spPr>
        <a:xfrm>
          <a:off x="715259" y="470525"/>
          <a:ext cx="12560147" cy="940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6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«Козульская СОШ», структурное подразделение «Козульский детский сад»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Усть-Канский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детский сад»</a:t>
          </a:r>
        </a:p>
      </dsp:txBody>
      <dsp:txXfrm>
        <a:off x="715259" y="470525"/>
        <a:ext cx="12560147" cy="940693"/>
      </dsp:txXfrm>
    </dsp:sp>
    <dsp:sp modelId="{C69C02F8-67CF-4517-80B3-8D5A033D1A91}">
      <dsp:nvSpPr>
        <dsp:cNvPr id="0" name=""/>
        <dsp:cNvSpPr/>
      </dsp:nvSpPr>
      <dsp:spPr>
        <a:xfrm>
          <a:off x="127325" y="352938"/>
          <a:ext cx="1175866" cy="1175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8BA5A-5FAD-4980-A9EB-D2C03C61AC4F}">
      <dsp:nvSpPr>
        <dsp:cNvPr id="0" name=""/>
        <dsp:cNvSpPr/>
      </dsp:nvSpPr>
      <dsp:spPr>
        <a:xfrm>
          <a:off x="1489043" y="1881386"/>
          <a:ext cx="11786363" cy="940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6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Структурное подразделение «Детский сад «Солоны» МБОУ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Беш-Озекская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«Детский сад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Алтынсай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1489043" y="1881386"/>
        <a:ext cx="11786363" cy="940693"/>
      </dsp:txXfrm>
    </dsp:sp>
    <dsp:sp modelId="{91BF822F-55A0-431F-B0AC-0EAF354D0C42}">
      <dsp:nvSpPr>
        <dsp:cNvPr id="0" name=""/>
        <dsp:cNvSpPr/>
      </dsp:nvSpPr>
      <dsp:spPr>
        <a:xfrm>
          <a:off x="901110" y="1763799"/>
          <a:ext cx="1175866" cy="1175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82403-0D0C-41A2-BE47-36B80943A648}">
      <dsp:nvSpPr>
        <dsp:cNvPr id="0" name=""/>
        <dsp:cNvSpPr/>
      </dsp:nvSpPr>
      <dsp:spPr>
        <a:xfrm>
          <a:off x="1842875" y="3292247"/>
          <a:ext cx="11432531" cy="940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6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МБОУ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Купчегеньская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сош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им. Д. И.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Табаева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Улитинская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НОШ - детский сад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МБОУ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Куладинская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 детский сад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Кайынаш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1842875" y="3292247"/>
        <a:ext cx="11432531" cy="940693"/>
      </dsp:txXfrm>
    </dsp:sp>
    <dsp:sp modelId="{D919C6A6-0D04-44A1-AC11-C6477C29BCB3}">
      <dsp:nvSpPr>
        <dsp:cNvPr id="0" name=""/>
        <dsp:cNvSpPr/>
      </dsp:nvSpPr>
      <dsp:spPr>
        <a:xfrm>
          <a:off x="1254942" y="3174660"/>
          <a:ext cx="1175866" cy="1175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74B20-887C-4DB9-9462-322EE08A3D05}">
      <dsp:nvSpPr>
        <dsp:cNvPr id="0" name=""/>
        <dsp:cNvSpPr/>
      </dsp:nvSpPr>
      <dsp:spPr>
        <a:xfrm>
          <a:off x="1842875" y="4702215"/>
          <a:ext cx="11432531" cy="940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6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Улаганская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НОШ» филиал детский сад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Ырыс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Структурное подразделение детский сад «Амаду» при МБОУ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Паспартинская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 им. А.Г.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Калкина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1842875" y="4702215"/>
        <a:ext cx="11432531" cy="940693"/>
      </dsp:txXfrm>
    </dsp:sp>
    <dsp:sp modelId="{626659D0-33EB-4330-B7E7-00A9E5FF1976}">
      <dsp:nvSpPr>
        <dsp:cNvPr id="0" name=""/>
        <dsp:cNvSpPr/>
      </dsp:nvSpPr>
      <dsp:spPr>
        <a:xfrm>
          <a:off x="1254942" y="4584628"/>
          <a:ext cx="1175866" cy="1175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D101C-FE88-4702-86E7-BF51116C379F}">
      <dsp:nvSpPr>
        <dsp:cNvPr id="0" name=""/>
        <dsp:cNvSpPr/>
      </dsp:nvSpPr>
      <dsp:spPr>
        <a:xfrm>
          <a:off x="1489043" y="6113076"/>
          <a:ext cx="11786363" cy="9406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6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Уйменская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ООШ» д/с «Черемушки»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Каракокшинская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 им. С.В.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Тартыкова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Д/с «Медвежонок»</a:t>
          </a:r>
        </a:p>
      </dsp:txBody>
      <dsp:txXfrm>
        <a:off x="1489043" y="6113076"/>
        <a:ext cx="11786363" cy="940693"/>
      </dsp:txXfrm>
    </dsp:sp>
    <dsp:sp modelId="{39F0736C-6B24-4F2E-B46D-461177202040}">
      <dsp:nvSpPr>
        <dsp:cNvPr id="0" name=""/>
        <dsp:cNvSpPr/>
      </dsp:nvSpPr>
      <dsp:spPr>
        <a:xfrm>
          <a:off x="901110" y="5995489"/>
          <a:ext cx="1175866" cy="1175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22A34-874D-4C28-94E7-8C776FAFE607}">
      <dsp:nvSpPr>
        <dsp:cNvPr id="0" name=""/>
        <dsp:cNvSpPr/>
      </dsp:nvSpPr>
      <dsp:spPr>
        <a:xfrm>
          <a:off x="715259" y="7523937"/>
          <a:ext cx="12560147" cy="940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6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детский сад «Орешек» МБОУ «Верх-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Уймонская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детский сад «Ромашка» МБОУ «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Усть-Коксинская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СОШ»</a:t>
          </a:r>
        </a:p>
      </dsp:txBody>
      <dsp:txXfrm>
        <a:off x="715259" y="7523937"/>
        <a:ext cx="12560147" cy="940693"/>
      </dsp:txXfrm>
    </dsp:sp>
    <dsp:sp modelId="{6E11E3F8-080E-45F8-A422-06C0DAA0F765}">
      <dsp:nvSpPr>
        <dsp:cNvPr id="0" name=""/>
        <dsp:cNvSpPr/>
      </dsp:nvSpPr>
      <dsp:spPr>
        <a:xfrm>
          <a:off x="127325" y="7406350"/>
          <a:ext cx="1175866" cy="1175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16.11.23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16.11.23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16.11.23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16.11.23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16.11.23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16.11.23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diagramData" Target="../diagrams/data4.xml"/><Relationship Id="rId7" Type="http://schemas.openxmlformats.org/officeDocument/2006/relationships/diagramLayout" Target="../diagrams/layout4.xml"/><Relationship Id="rId8" Type="http://schemas.openxmlformats.org/officeDocument/2006/relationships/diagramQuickStyle" Target="../diagrams/quickStyle4.xml"/><Relationship Id="rId9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650" y="3292475"/>
            <a:ext cx="16078200" cy="3693319"/>
          </a:xfrm>
        </p:spPr>
        <p:txBody>
          <a:bodyPr/>
          <a:lstStyle/>
          <a:p>
            <a:pPr algn="ctr"/>
            <a:r>
              <a:rPr lang="ru-RU" sz="6000" b="1" dirty="0">
                <a:latin typeface="Times New Roman"/>
                <a:cs typeface="Times New Roman"/>
              </a:rPr>
              <a:t>Анализ мониторинга исполнения рекомендаций психолого-медико-педагогических комиссий Республики Алтай в 2022-2023 учебном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276999"/>
          </a:xfrm>
        </p:spPr>
        <p:txBody>
          <a:bodyPr/>
          <a:lstStyle/>
          <a:p>
            <a:r>
              <a:rPr lang="ru-RU" dirty="0"/>
              <a:t>а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61650" y="8550275"/>
            <a:ext cx="8763000" cy="9106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50" spc="-30" dirty="0">
                <a:solidFill>
                  <a:srgbClr val="524641"/>
                </a:solidFill>
                <a:latin typeface="Times New Roman"/>
                <a:cs typeface="Times New Roman"/>
              </a:rPr>
              <a:t>Черникова Анна Андреевна, 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850" spc="-30" dirty="0">
                <a:solidFill>
                  <a:srgbClr val="524641"/>
                </a:solidFill>
                <a:latin typeface="Times New Roman"/>
                <a:cs typeface="Times New Roman"/>
              </a:rPr>
              <a:t>учитель-дефектолог ЦПМПК</a:t>
            </a:r>
            <a:endParaRPr sz="285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2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7021429"/>
              </p:ext>
            </p:extLst>
          </p:nvPr>
        </p:nvGraphicFramePr>
        <p:xfrm>
          <a:off x="2051050" y="4130675"/>
          <a:ext cx="16230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Текст 1"/>
          <p:cNvSpPr>
            <a:spLocks noGrp="1"/>
          </p:cNvSpPr>
          <p:nvPr>
            <p:ph type="body" idx="1"/>
          </p:nvPr>
        </p:nvSpPr>
        <p:spPr>
          <a:xfrm>
            <a:off x="5784850" y="930275"/>
            <a:ext cx="8991600" cy="67710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Дошкольный уровень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141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"/>
          <p:cNvSpPr>
            <a:spLocks noGrp="1"/>
          </p:cNvSpPr>
          <p:nvPr>
            <p:ph type="body" idx="1"/>
          </p:nvPr>
        </p:nvSpPr>
        <p:spPr>
          <a:xfrm>
            <a:off x="5784850" y="930275"/>
            <a:ext cx="8991600" cy="67710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Уровень основного образования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52344280"/>
              </p:ext>
            </p:extLst>
          </p:nvPr>
        </p:nvGraphicFramePr>
        <p:xfrm>
          <a:off x="1898650" y="2682875"/>
          <a:ext cx="15392400" cy="693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1965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"/>
          <p:cNvSpPr>
            <a:spLocks noGrp="1"/>
          </p:cNvSpPr>
          <p:nvPr>
            <p:ph type="body" idx="1"/>
          </p:nvPr>
        </p:nvSpPr>
        <p:spPr>
          <a:xfrm>
            <a:off x="5784850" y="930275"/>
            <a:ext cx="8991600" cy="67710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Дошкольный уровень образования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4475534"/>
              </p:ext>
            </p:extLst>
          </p:nvPr>
        </p:nvGraphicFramePr>
        <p:xfrm>
          <a:off x="1365250" y="2149475"/>
          <a:ext cx="17068800" cy="83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017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"/>
          <p:cNvSpPr>
            <a:spLocks noGrp="1"/>
          </p:cNvSpPr>
          <p:nvPr>
            <p:ph type="body" idx="1"/>
          </p:nvPr>
        </p:nvSpPr>
        <p:spPr>
          <a:xfrm>
            <a:off x="5784850" y="930275"/>
            <a:ext cx="8991600" cy="67710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Уровень основного образования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93622521"/>
              </p:ext>
            </p:extLst>
          </p:nvPr>
        </p:nvGraphicFramePr>
        <p:xfrm>
          <a:off x="3041650" y="1920875"/>
          <a:ext cx="14325600" cy="899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753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84850" y="625475"/>
            <a:ext cx="8991600" cy="2031325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Уровень профессионального образования</a:t>
            </a:r>
          </a:p>
          <a:p>
            <a:pPr algn="ctr"/>
            <a:r>
              <a:rPr lang="ru-RU" sz="4400" dirty="0">
                <a:latin typeface="Times New Roman"/>
                <a:cs typeface="Times New Roman"/>
              </a:rPr>
              <a:t>44 ребенка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7102" y="4256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66889803"/>
              </p:ext>
            </p:extLst>
          </p:nvPr>
        </p:nvGraphicFramePr>
        <p:xfrm>
          <a:off x="2813050" y="2835275"/>
          <a:ext cx="14782800" cy="847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2519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"/>
          <p:cNvSpPr>
            <a:spLocks noGrp="1"/>
          </p:cNvSpPr>
          <p:nvPr>
            <p:ph type="body" idx="1"/>
          </p:nvPr>
        </p:nvSpPr>
        <p:spPr>
          <a:xfrm>
            <a:off x="5784850" y="930275"/>
            <a:ext cx="8991600" cy="67710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Дошкольный уровень образования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88235287"/>
              </p:ext>
            </p:extLst>
          </p:nvPr>
        </p:nvGraphicFramePr>
        <p:xfrm>
          <a:off x="2355850" y="2225675"/>
          <a:ext cx="15468600" cy="761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470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"/>
          <p:cNvSpPr>
            <a:spLocks noGrp="1"/>
          </p:cNvSpPr>
          <p:nvPr>
            <p:ph type="body" idx="1"/>
          </p:nvPr>
        </p:nvSpPr>
        <p:spPr>
          <a:xfrm>
            <a:off x="5784850" y="930275"/>
            <a:ext cx="8991600" cy="67710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Уровень основного образования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00947327"/>
              </p:ext>
            </p:extLst>
          </p:nvPr>
        </p:nvGraphicFramePr>
        <p:xfrm>
          <a:off x="2508250" y="2454275"/>
          <a:ext cx="15773400" cy="84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6991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Снимок экрана 2020-01-24 в 8.41.2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3194" b="5323"/>
          <a:stretch/>
        </p:blipFill>
        <p:spPr>
          <a:xfrm>
            <a:off x="13176250" y="1920875"/>
            <a:ext cx="5486401" cy="7762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49" y="777947"/>
            <a:ext cx="13106400" cy="1877437"/>
          </a:xfrm>
        </p:spPr>
        <p:txBody>
          <a:bodyPr/>
          <a:lstStyle/>
          <a:p>
            <a:pPr algn="ctr"/>
            <a:r>
              <a:rPr lang="ru-RU" sz="6100" b="1" dirty="0">
                <a:latin typeface="Times New Roman"/>
                <a:cs typeface="Times New Roman"/>
              </a:rPr>
              <a:t>Психолого-педагогический консилиум</a:t>
            </a:r>
          </a:p>
        </p:txBody>
      </p:sp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33" y="10017232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232"/>
            <a:ext cx="9890984" cy="129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74850" y="3749675"/>
            <a:ext cx="10820400" cy="3766308"/>
          </a:xfrm>
          <a:prstGeom prst="rect">
            <a:avLst/>
          </a:prstGeom>
        </p:spPr>
        <p:txBody>
          <a:bodyPr vert="horz" wrap="square" lIns="0" tIns="11323" rIns="0" bIns="0" rtlCol="0">
            <a:spAutoFit/>
          </a:bodyPr>
          <a:lstStyle/>
          <a:p>
            <a:pPr algn="just"/>
            <a:r>
              <a:rPr lang="ru-RU" sz="3100" dirty="0">
                <a:solidFill>
                  <a:srgbClr val="324C8B"/>
                </a:solidFill>
                <a:latin typeface="Times New Roman"/>
                <a:cs typeface="Times New Roman"/>
              </a:rPr>
              <a:t>Распоряжение Министерства просвещения РФ </a:t>
            </a:r>
            <a:r>
              <a:rPr lang="ru-RU" sz="3100" b="1" dirty="0">
                <a:solidFill>
                  <a:srgbClr val="324C8B"/>
                </a:solidFill>
                <a:latin typeface="Times New Roman"/>
                <a:cs typeface="Times New Roman"/>
              </a:rPr>
              <a:t>от 9 сентября 2019 года № Р-93 </a:t>
            </a:r>
            <a:r>
              <a:rPr lang="ru-RU" sz="3100" dirty="0">
                <a:solidFill>
                  <a:srgbClr val="324C8B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3100" b="1" dirty="0">
                <a:solidFill>
                  <a:srgbClr val="324C8B"/>
                </a:solidFill>
                <a:latin typeface="Times New Roman"/>
                <a:cs typeface="Times New Roman"/>
              </a:rPr>
              <a:t>примерного положения о психолого-педагогическом консилиуме </a:t>
            </a:r>
            <a:r>
              <a:rPr lang="ru-RU" sz="3100" dirty="0">
                <a:solidFill>
                  <a:srgbClr val="324C8B"/>
                </a:solidFill>
                <a:latin typeface="Times New Roman"/>
                <a:cs typeface="Times New Roman"/>
              </a:rPr>
              <a:t>образовательной организации»</a:t>
            </a:r>
          </a:p>
          <a:p>
            <a:endParaRPr lang="ru-RU" sz="3100" dirty="0">
              <a:solidFill>
                <a:srgbClr val="324C8B"/>
              </a:solidFill>
              <a:latin typeface="Times New Roman"/>
              <a:cs typeface="Times New Roman"/>
            </a:endParaRPr>
          </a:p>
          <a:p>
            <a:endParaRPr lang="ru-RU" sz="2700" dirty="0">
              <a:solidFill>
                <a:srgbClr val="324C8B"/>
              </a:solidFill>
              <a:latin typeface="Times New Roman"/>
              <a:cs typeface="Times New Roman"/>
            </a:endParaRPr>
          </a:p>
          <a:p>
            <a:endParaRPr lang="ru-RU" sz="3100" dirty="0">
              <a:solidFill>
                <a:srgbClr val="324C8B"/>
              </a:solidFill>
            </a:endParaRPr>
          </a:p>
          <a:p>
            <a:endParaRPr lang="ru-RU" sz="3100" dirty="0">
              <a:solidFill>
                <a:srgbClr val="324C8B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946"/>
            <a:ext cx="3586999" cy="18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650" y="854075"/>
            <a:ext cx="10591800" cy="2769989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/>
                <a:cs typeface="Times New Roman"/>
              </a:rPr>
              <a:t>Анализ документарного мониторинга деятельности психолого-педагогических консилиумов дошкольных образовательных организаций</a:t>
            </a:r>
            <a:r>
              <a:rPr lang="ru-RU" sz="3600" dirty="0">
                <a:latin typeface="Times New Roman"/>
                <a:cs typeface="Times New Roman"/>
              </a:rPr>
              <a:t/>
            </a:r>
            <a:br>
              <a:rPr lang="ru-RU" sz="3600" dirty="0">
                <a:latin typeface="Times New Roman"/>
                <a:cs typeface="Times New Roman"/>
              </a:rPr>
            </a:br>
            <a:r>
              <a:rPr lang="ru-RU" sz="3600" dirty="0">
                <a:latin typeface="Times New Roman"/>
                <a:cs typeface="Times New Roman"/>
              </a:rPr>
              <a:t> (июнь, 2023 г)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46249" y="3978276"/>
            <a:ext cx="16400027" cy="49359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/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4000" dirty="0">
                <a:latin typeface="Times New Roman"/>
                <a:cs typeface="Times New Roman"/>
              </a:rPr>
              <a:t>В рамках исполнения 30  пункта  Комплекса мер, направленного на повышение качества дошкольного образования в Республике Алтай на 2023-2025 годы, утвержденного приказом Министерства образования и науки республики Алтай от 18 апреля 2023 года № 340. </a:t>
            </a:r>
          </a:p>
          <a:p>
            <a:pPr algn="just"/>
            <a:endParaRPr lang="ru-RU" sz="4000" dirty="0">
              <a:latin typeface="Times New Roman"/>
              <a:cs typeface="Times New Roman"/>
            </a:endParaRPr>
          </a:p>
          <a:p>
            <a:pPr algn="just"/>
            <a:r>
              <a:rPr lang="ru-RU" sz="4000" dirty="0">
                <a:latin typeface="Times New Roman"/>
                <a:cs typeface="Times New Roman"/>
              </a:rPr>
              <a:t>Цель: повторное измерение показателей деятельности психолого-педагогических консилиумов дошкольных образовательных организаций (далее – ППк ДОО). 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2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050" y="1235075"/>
            <a:ext cx="8013199" cy="615553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/>
                <a:cs typeface="Times New Roman"/>
              </a:rPr>
              <a:t>22 ППк ДОО Республики Алтай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12850" y="3292475"/>
            <a:ext cx="18211799" cy="12573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4000" dirty="0">
                <a:latin typeface="Times New Roman"/>
                <a:cs typeface="Times New Roman"/>
              </a:rPr>
              <a:t>Образовательные организации, участвующие в Мониторинге, определялись методом случайной выборки, по 2 ППк ДОО из муниципального образования. 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8728553"/>
              </p:ext>
            </p:extLst>
          </p:nvPr>
        </p:nvGraphicFramePr>
        <p:xfrm>
          <a:off x="3350683" y="4968875"/>
          <a:ext cx="11959167" cy="515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4825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0850" y="4359275"/>
            <a:ext cx="8985249" cy="3704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/>
            <a:r>
              <a:rPr lang="ru-RU" sz="3600" b="1" u="sng" dirty="0">
                <a:latin typeface="Times New Roman"/>
                <a:cs typeface="Times New Roman"/>
              </a:rPr>
              <a:t>п.12 </a:t>
            </a:r>
            <a:r>
              <a:rPr lang="ru-RU" sz="4000" b="1" u="sng" dirty="0">
                <a:latin typeface="Times New Roman"/>
                <a:cs typeface="Times New Roman"/>
              </a:rPr>
              <a:t>Комиссия имеет право:</a:t>
            </a:r>
          </a:p>
          <a:p>
            <a:pPr algn="just"/>
            <a:r>
              <a:rPr lang="is-IS" sz="4000" dirty="0">
                <a:latin typeface="Times New Roman"/>
                <a:cs typeface="Times New Roman"/>
              </a:rPr>
              <a:t>…</a:t>
            </a:r>
            <a:r>
              <a:rPr lang="ru-RU" sz="4000" dirty="0">
                <a:latin typeface="Times New Roman"/>
                <a:cs typeface="Times New Roman"/>
              </a:rPr>
              <a:t>осуществлять мониторинг учета рекомендаций комиссии по созданию необходимых условий для обучения и воспитания детей в образовательных организациях</a:t>
            </a:r>
            <a:r>
              <a:rPr lang="is-IS" sz="4000" dirty="0">
                <a:latin typeface="Times New Roman"/>
                <a:cs typeface="Times New Roman"/>
              </a:rPr>
              <a:t>…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850" y="1158875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зображение 8" descr="Снимок экрана 2023-11-15 в 2.19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50" y="1158875"/>
            <a:ext cx="6315844" cy="8447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46650" y="1463675"/>
            <a:ext cx="51054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Приказ Министерства образования и науки Российской Федерации от  20 сентября 2013 г. № 1082 </a:t>
            </a:r>
          </a:p>
        </p:txBody>
      </p:sp>
    </p:spTree>
    <p:extLst>
      <p:ext uri="{BB962C8B-B14F-4D97-AF65-F5344CB8AC3E}">
        <p14:creationId xmlns:p14="http://schemas.microsoft.com/office/powerpoint/2010/main" val="221620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149" y="751956"/>
            <a:ext cx="8013199" cy="1354217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 Мониторинга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888" y="261049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688" y="260414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F187B86E-D0E8-4189-8A72-14075E486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953162"/>
              </p:ext>
            </p:extLst>
          </p:nvPr>
        </p:nvGraphicFramePr>
        <p:xfrm>
          <a:off x="4073545" y="1899069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3877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149" y="751956"/>
            <a:ext cx="8013199" cy="1354217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 Мониторинга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888" y="261049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688" y="260414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F187B86E-D0E8-4189-8A72-14075E486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075753"/>
              </p:ext>
            </p:extLst>
          </p:nvPr>
        </p:nvGraphicFramePr>
        <p:xfrm>
          <a:off x="4073545" y="1899069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9617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354217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/>
                <a:cs typeface="Times New Roman"/>
              </a:rPr>
              <a:t>Скан-копии документов </a:t>
            </a:r>
            <a:r>
              <a:rPr lang="en-US" sz="4400" b="1" dirty="0">
                <a:latin typeface="Times New Roman"/>
                <a:cs typeface="Times New Roman"/>
              </a:rPr>
              <a:t/>
            </a:r>
            <a:br>
              <a:rPr lang="en-US" sz="4400" b="1" dirty="0">
                <a:latin typeface="Times New Roman"/>
                <a:cs typeface="Times New Roman"/>
              </a:rPr>
            </a:br>
            <a:r>
              <a:rPr lang="ru-RU" sz="4400" b="1" dirty="0">
                <a:latin typeface="Times New Roman"/>
                <a:cs typeface="Times New Roman"/>
              </a:rPr>
              <a:t>в формате </a:t>
            </a:r>
            <a:r>
              <a:rPr lang="en-US" sz="4400" b="1" dirty="0">
                <a:latin typeface="Times New Roman"/>
                <a:cs typeface="Times New Roman"/>
              </a:rPr>
              <a:t>PDF</a:t>
            </a:r>
            <a:endParaRPr lang="ru-RU" sz="4400" b="1" dirty="0"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3063875"/>
            <a:ext cx="18093690" cy="6748001"/>
          </a:xfrm>
        </p:spPr>
        <p:txBody>
          <a:bodyPr/>
          <a:lstStyle/>
          <a:p>
            <a:pPr marL="571500" lvl="0" indent="-571500">
              <a:lnSpc>
                <a:spcPct val="130000"/>
              </a:lnSpc>
              <a:buFont typeface="Wingdings" charset="2"/>
              <a:buChar char="ü"/>
            </a:pPr>
            <a:r>
              <a:rPr lang="ru-RU" sz="4000" dirty="0">
                <a:latin typeface="Times New Roman"/>
                <a:cs typeface="Times New Roman"/>
              </a:rPr>
              <a:t>Приказ о создании ППк с утверждением состава ППк;</a:t>
            </a:r>
          </a:p>
          <a:p>
            <a:pPr marL="571500" lvl="0" indent="-571500">
              <a:lnSpc>
                <a:spcPct val="130000"/>
              </a:lnSpc>
              <a:buFont typeface="Wingdings" charset="2"/>
              <a:buChar char="ü"/>
            </a:pPr>
            <a:r>
              <a:rPr lang="ru-RU" sz="4000" dirty="0">
                <a:latin typeface="Times New Roman"/>
                <a:cs typeface="Times New Roman"/>
              </a:rPr>
              <a:t>Утвержденное Положение о ППк;</a:t>
            </a:r>
          </a:p>
          <a:p>
            <a:pPr marL="571500" lvl="0" indent="-571500">
              <a:lnSpc>
                <a:spcPct val="130000"/>
              </a:lnSpc>
              <a:buFont typeface="Wingdings" charset="2"/>
              <a:buChar char="ü"/>
            </a:pPr>
            <a:r>
              <a:rPr lang="ru-RU" sz="4000" dirty="0">
                <a:latin typeface="Times New Roman"/>
                <a:cs typeface="Times New Roman"/>
              </a:rPr>
              <a:t>Утвержденный График проведения плановых заседаний ППк на учебный год;</a:t>
            </a:r>
          </a:p>
          <a:p>
            <a:pPr marL="571500" lvl="0" indent="-571500">
              <a:lnSpc>
                <a:spcPct val="130000"/>
              </a:lnSpc>
              <a:buFont typeface="Wingdings" charset="2"/>
              <a:buChar char="ü"/>
            </a:pPr>
            <a:r>
              <a:rPr lang="ru-RU" sz="4000" dirty="0">
                <a:latin typeface="Times New Roman"/>
                <a:cs typeface="Times New Roman"/>
              </a:rPr>
              <a:t>Журнал учета заседаний ППк и обучающихся, прошедших ППк;</a:t>
            </a:r>
          </a:p>
          <a:p>
            <a:pPr marL="571500" lvl="0" indent="-571500">
              <a:lnSpc>
                <a:spcPct val="130000"/>
              </a:lnSpc>
              <a:buFont typeface="Wingdings" charset="2"/>
              <a:buChar char="ü"/>
            </a:pPr>
            <a:r>
              <a:rPr lang="ru-RU" sz="4000" dirty="0">
                <a:latin typeface="Times New Roman"/>
                <a:cs typeface="Times New Roman"/>
              </a:rPr>
              <a:t>Журнал регистрации коллегиальных заключений ППк;</a:t>
            </a:r>
          </a:p>
          <a:p>
            <a:pPr marL="571500" lvl="0" indent="-571500">
              <a:lnSpc>
                <a:spcPct val="130000"/>
              </a:lnSpc>
              <a:buFont typeface="Wingdings" charset="2"/>
              <a:buChar char="ü"/>
            </a:pPr>
            <a:r>
              <a:rPr lang="ru-RU" sz="4000" dirty="0">
                <a:latin typeface="Times New Roman"/>
                <a:cs typeface="Times New Roman"/>
              </a:rPr>
              <a:t>Протокол заседания ППк;</a:t>
            </a:r>
          </a:p>
          <a:p>
            <a:pPr marL="571500" lvl="0" indent="-571500">
              <a:lnSpc>
                <a:spcPct val="130000"/>
              </a:lnSpc>
              <a:buFont typeface="Wingdings" charset="2"/>
              <a:buChar char="ü"/>
            </a:pPr>
            <a:r>
              <a:rPr lang="ru-RU" sz="4000" dirty="0">
                <a:latin typeface="Times New Roman"/>
                <a:cs typeface="Times New Roman"/>
              </a:rPr>
              <a:t>Журнал направлений обучающихся на ПМПК;</a:t>
            </a:r>
          </a:p>
          <a:p>
            <a:pPr marL="571500" lvl="0" indent="-571500">
              <a:lnSpc>
                <a:spcPct val="130000"/>
              </a:lnSpc>
              <a:buFont typeface="Wingdings" charset="2"/>
              <a:buChar char="ü"/>
            </a:pPr>
            <a:r>
              <a:rPr lang="ru-RU" sz="4000" dirty="0">
                <a:latin typeface="Times New Roman"/>
                <a:cs typeface="Times New Roman"/>
              </a:rPr>
              <a:t>Карта развития обучающегося на одного ребенка.</a:t>
            </a:r>
          </a:p>
          <a:p>
            <a:endParaRPr lang="ru-RU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24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477328"/>
          </a:xfrm>
        </p:spPr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оценки результатов мониторинга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7650" y="4747902"/>
            <a:ext cx="18093690" cy="2954655"/>
          </a:xfrm>
        </p:spPr>
        <p:txBody>
          <a:bodyPr/>
          <a:lstStyle/>
          <a:p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имеется в наличии, без замечаний;</a:t>
            </a:r>
          </a:p>
          <a:p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имеется в наличии, с замечаниями;</a:t>
            </a:r>
          </a:p>
          <a:p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отсутствует.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6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477328"/>
          </a:xfrm>
        </p:spPr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результатов 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6141" y="3716885"/>
            <a:ext cx="18093690" cy="4616648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недопустимый уровнем качества- 0 - 8 баллов (менее 35% и ниже):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соответствует Положению 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(требуется серьезная работа по повышению качества деятельности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допустимый уровень качества - 9 - 17 баллов (от 36 до 69 %):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частично соответствует Положению 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(отсутствует системная работа).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уровень качества - 18 - 26 баллов (более 70 %):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исправление недочетов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89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477328"/>
          </a:xfrm>
        </p:spPr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мониторинга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7E46F128-5D4D-4002-B099-71A7202CD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68718"/>
              </p:ext>
            </p:extLst>
          </p:nvPr>
        </p:nvGraphicFramePr>
        <p:xfrm>
          <a:off x="2576076" y="2941221"/>
          <a:ext cx="15553173" cy="7202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391">
                  <a:extLst>
                    <a:ext uri="{9D8B030D-6E8A-4147-A177-3AD203B41FA5}">
                      <a16:colId xmlns:a16="http://schemas.microsoft.com/office/drawing/2014/main" xmlns="" val="2360526011"/>
                    </a:ext>
                  </a:extLst>
                </a:gridCol>
                <a:gridCol w="4850949">
                  <a:extLst>
                    <a:ext uri="{9D8B030D-6E8A-4147-A177-3AD203B41FA5}">
                      <a16:colId xmlns:a16="http://schemas.microsoft.com/office/drawing/2014/main" xmlns="" val="1082754450"/>
                    </a:ext>
                  </a:extLst>
                </a:gridCol>
                <a:gridCol w="5517833">
                  <a:extLst>
                    <a:ext uri="{9D8B030D-6E8A-4147-A177-3AD203B41FA5}">
                      <a16:colId xmlns:a16="http://schemas.microsoft.com/office/drawing/2014/main" xmlns="" val="279574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с оптимальным уровнем качества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с допустимым уровнем качества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с недопустимым уровнем качества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73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МБДОУ «Детский сад № 15 «Василек» города Горно-Алтайска»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Структурное подразделение «Детский сад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Койонок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» МОУ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Бешпельтирская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им.Н.Н.Суразаковой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»              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МОУ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Уйменская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ООШ» д/с «Черемушки»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Чойский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93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МБДОУ «Детский сад № 9 города Горно-Алтайска»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МДОУ детский сад «Родничок» села Турочак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Турочакский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МОУ «Каракокшинская СОШ им. С.В. Тартыкова» Д/с «Медвежонок» Чойский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319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МБДОУ «Детский сад «Родничок» с.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Соузга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Майминский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Филиал № 4 «Радуга» МДОУ детский сад «Родничок» с. Турочак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Турочакский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Филиал детский сад «Ромашка» МБОУ «Усть-Коксинская СОШ» Усть-Коксинский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47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Усть-Канский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детский сад»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Усть-Канский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Филиал детский сад «Орешек» МБОУ «Верх-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Уймонская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СОШ»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Филиал детский сад «Сказка»  МОУ «Чепошская СОШ»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7420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МКДОУ детский сад «Эдельвейс» с. Кош-Агач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Филиал МБОУ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Купчегеньская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им. Д. И.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Табаева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Улитинская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НОШ - детский сад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Онгудайский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МБДОУ «Детский сад «Ягодка» с. Майма» Майминский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14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МКОУ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Курайская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СОШ» структурное подразделение Детский сад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Айучак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Улаганская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НОШ» филиал детский сад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Ырыс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» Улаганский район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«Козульская СОШ», структурное подразделение «Козульский детский сад» Усть-Канский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63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Структурное подразделение «Детский сад «Солоны» МБОУ «Беш-Озекская СОШ» Шебалинский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35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МБДОУ «Детский сад «Алтынсай» Шебалинский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70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1112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Филиал МБОУ «Куладинская СОШ» детский сад «Кайынаш» Онгудайский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1158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1112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Структурное подразделение детский сад «Амаду» при МБОУ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Паспартинская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СОШ им. А.Г.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Калкина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» Улаганский район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77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68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5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816475"/>
            <a:ext cx="7370445" cy="4431983"/>
          </a:xfrm>
        </p:spPr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КОУ РА «Школа-интернат для детей с нарушением слуха»</a:t>
            </a:r>
          </a:p>
          <a:p>
            <a:r>
              <a:rPr lang="ru-RU" sz="3200" dirty="0">
                <a:latin typeface="Times New Roman"/>
                <a:cs typeface="Times New Roman"/>
              </a:rPr>
              <a:t> КОУ РА «Коррекционная школа-интернат»,  КОУ РА «Школа-интернат для детей-сирот и детей, оставшихся без попечения родителей, им. </a:t>
            </a:r>
            <a:r>
              <a:rPr lang="ru-RU" sz="3200" dirty="0" err="1">
                <a:latin typeface="Times New Roman"/>
                <a:cs typeface="Times New Roman"/>
              </a:rPr>
              <a:t>Г.К.Жукова</a:t>
            </a:r>
            <a:r>
              <a:rPr lang="ru-RU" sz="3200" dirty="0">
                <a:latin typeface="Times New Roman"/>
                <a:cs typeface="Times New Roman"/>
              </a:rPr>
              <a:t>», ГАГПК,  АПОУ ТОТ, </a:t>
            </a:r>
          </a:p>
          <a:p>
            <a:r>
              <a:rPr lang="ru-RU" sz="3200" dirty="0" err="1">
                <a:latin typeface="Times New Roman"/>
                <a:cs typeface="Times New Roman"/>
              </a:rPr>
              <a:t>Чойский</a:t>
            </a:r>
            <a:r>
              <a:rPr lang="ru-RU" sz="3200" dirty="0">
                <a:latin typeface="Times New Roman"/>
                <a:cs typeface="Times New Roman"/>
              </a:rPr>
              <a:t> район, </a:t>
            </a:r>
          </a:p>
          <a:p>
            <a:r>
              <a:rPr lang="ru-RU" sz="3200" dirty="0">
                <a:latin typeface="Times New Roman"/>
                <a:cs typeface="Times New Roman"/>
              </a:rPr>
              <a:t>Улаганский район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33050" y="5121275"/>
            <a:ext cx="8780027" cy="25046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3200" dirty="0" err="1">
                <a:latin typeface="Times New Roman"/>
                <a:cs typeface="Times New Roman"/>
              </a:rPr>
              <a:t>Турочакский</a:t>
            </a:r>
            <a:r>
              <a:rPr lang="ru-RU" sz="3200" dirty="0">
                <a:latin typeface="Times New Roman"/>
                <a:cs typeface="Times New Roman"/>
              </a:rPr>
              <a:t> район, </a:t>
            </a:r>
            <a:r>
              <a:rPr lang="ru-RU" sz="3200" dirty="0" err="1">
                <a:latin typeface="Times New Roman"/>
                <a:cs typeface="Times New Roman"/>
              </a:rPr>
              <a:t>Майминский</a:t>
            </a:r>
            <a:r>
              <a:rPr lang="ru-RU" sz="3200" dirty="0">
                <a:latin typeface="Times New Roman"/>
                <a:cs typeface="Times New Roman"/>
              </a:rPr>
              <a:t> район, 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3200" dirty="0">
                <a:latin typeface="Times New Roman"/>
                <a:cs typeface="Times New Roman"/>
              </a:rPr>
              <a:t>Кош-</a:t>
            </a:r>
            <a:r>
              <a:rPr lang="ru-RU" sz="3200" dirty="0" err="1">
                <a:latin typeface="Times New Roman"/>
                <a:cs typeface="Times New Roman"/>
              </a:rPr>
              <a:t>Агачский</a:t>
            </a:r>
            <a:r>
              <a:rPr lang="ru-RU" sz="3200" dirty="0">
                <a:latin typeface="Times New Roman"/>
                <a:cs typeface="Times New Roman"/>
              </a:rPr>
              <a:t> район, </a:t>
            </a:r>
            <a:r>
              <a:rPr lang="ru-RU" sz="3200" dirty="0" err="1">
                <a:latin typeface="Times New Roman"/>
                <a:cs typeface="Times New Roman"/>
              </a:rPr>
              <a:t>Усть-Коксинский</a:t>
            </a:r>
            <a:r>
              <a:rPr lang="ru-RU" sz="3200" dirty="0">
                <a:latin typeface="Times New Roman"/>
                <a:cs typeface="Times New Roman"/>
              </a:rPr>
              <a:t> район, </a:t>
            </a:r>
            <a:r>
              <a:rPr lang="ru-RU" sz="3200" dirty="0" err="1">
                <a:latin typeface="Times New Roman"/>
                <a:cs typeface="Times New Roman"/>
              </a:rPr>
              <a:t>Усть-Канский</a:t>
            </a:r>
            <a:r>
              <a:rPr lang="ru-RU" sz="3200" dirty="0">
                <a:latin typeface="Times New Roman"/>
                <a:cs typeface="Times New Roman"/>
              </a:rPr>
              <a:t> район, </a:t>
            </a:r>
            <a:r>
              <a:rPr lang="ru-RU" sz="3200" dirty="0" err="1">
                <a:latin typeface="Times New Roman"/>
                <a:cs typeface="Times New Roman"/>
              </a:rPr>
              <a:t>Чемальский</a:t>
            </a:r>
            <a:r>
              <a:rPr lang="ru-RU" sz="3200" dirty="0">
                <a:latin typeface="Times New Roman"/>
                <a:cs typeface="Times New Roman"/>
              </a:rPr>
              <a:t> район, </a:t>
            </a:r>
            <a:r>
              <a:rPr lang="ru-RU" sz="3200" dirty="0" err="1">
                <a:latin typeface="Times New Roman"/>
                <a:cs typeface="Times New Roman"/>
              </a:rPr>
              <a:t>Шебалинскийрайон</a:t>
            </a:r>
            <a:r>
              <a:rPr lang="ru-RU" sz="3200" dirty="0">
                <a:latin typeface="Times New Roman"/>
                <a:cs typeface="Times New Roman"/>
              </a:rPr>
              <a:t>, </a:t>
            </a:r>
            <a:r>
              <a:rPr lang="ru-RU" sz="3200" dirty="0" err="1">
                <a:latin typeface="Times New Roman"/>
                <a:cs typeface="Times New Roman"/>
              </a:rPr>
              <a:t>Онгудайский</a:t>
            </a:r>
            <a:r>
              <a:rPr lang="ru-RU" sz="3200" dirty="0">
                <a:latin typeface="Times New Roman"/>
                <a:cs typeface="Times New Roman"/>
              </a:rPr>
              <a:t> район,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cs typeface="Times New Roman"/>
              </a:rPr>
              <a:t>г.Горно-Алтайск</a:t>
            </a:r>
            <a:r>
              <a:rPr lang="ru-RU" sz="3200" dirty="0">
                <a:latin typeface="Times New Roman"/>
                <a:cs typeface="Times New Roman"/>
              </a:rPr>
              <a:t>, МСХТ, ГАПК</a:t>
            </a:r>
            <a:endParaRPr sz="285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6"/>
          <a:srcRect r="51738" b="54321"/>
          <a:stretch/>
        </p:blipFill>
        <p:spPr>
          <a:xfrm>
            <a:off x="5099050" y="1692275"/>
            <a:ext cx="2587374" cy="3309022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6"/>
          <a:srcRect l="47006" b="54321"/>
          <a:stretch/>
        </p:blipFill>
        <p:spPr>
          <a:xfrm>
            <a:off x="11804650" y="1616075"/>
            <a:ext cx="2703628" cy="31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5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07807051"/>
              </p:ext>
            </p:extLst>
          </p:nvPr>
        </p:nvGraphicFramePr>
        <p:xfrm>
          <a:off x="1898650" y="854075"/>
          <a:ext cx="16611600" cy="969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3053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790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3115" y="103790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850" y="1158875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833097"/>
              </p:ext>
            </p:extLst>
          </p:nvPr>
        </p:nvGraphicFramePr>
        <p:xfrm>
          <a:off x="2127250" y="625475"/>
          <a:ext cx="16992600" cy="990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3125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08650" y="3063875"/>
            <a:ext cx="79248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/>
                <a:cs typeface="Times New Roman"/>
              </a:rPr>
              <a:t>Первично обследовано в ПМПК - 541 ребенок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6450" y="5807075"/>
            <a:ext cx="79248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/>
                <a:cs typeface="Times New Roman"/>
              </a:rPr>
              <a:t>Первично предоставили заключение в ОО - 1005 ребенок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492451">
            <a:off x="12355546" y="4640062"/>
            <a:ext cx="1237448" cy="325462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2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84850" y="930275"/>
            <a:ext cx="8991600" cy="67710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Дошкольный уровень образования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12353477"/>
              </p:ext>
            </p:extLst>
          </p:nvPr>
        </p:nvGraphicFramePr>
        <p:xfrm>
          <a:off x="1365250" y="2530475"/>
          <a:ext cx="16764000" cy="8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774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84850" y="930275"/>
            <a:ext cx="8991600" cy="67710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Уровень основного образования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67218365"/>
              </p:ext>
            </p:extLst>
          </p:nvPr>
        </p:nvGraphicFramePr>
        <p:xfrm>
          <a:off x="2279650" y="2149474"/>
          <a:ext cx="15773400" cy="915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1826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02875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8975" y="10302875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84850" y="625475"/>
            <a:ext cx="8991600" cy="1354217"/>
          </a:xfrm>
        </p:spPr>
        <p:txBody>
          <a:bodyPr/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Уровень профессионального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7102" y="4256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18574240"/>
              </p:ext>
            </p:extLst>
          </p:nvPr>
        </p:nvGraphicFramePr>
        <p:xfrm>
          <a:off x="3346450" y="2987675"/>
          <a:ext cx="13258800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2589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1223</Words>
  <Application>Microsoft Macintosh PowerPoint</Application>
  <PresentationFormat>Другой</PresentationFormat>
  <Paragraphs>141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MS Mincho</vt:lpstr>
      <vt:lpstr>Calibri</vt:lpstr>
      <vt:lpstr>Office Theme</vt:lpstr>
      <vt:lpstr>Анализ мониторинга исполнения рекомендаций психолого-медико-педагогических комиссий Республики Алтай в 2022-2023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Психолого-педагогический консилиум</vt:lpstr>
      <vt:lpstr>Анализ документарного мониторинга деятельности психолого-педагогических консилиумов дошкольных образовательных организаций  (июнь, 2023 г)</vt:lpstr>
      <vt:lpstr>22 ППк ДОО Республики Алтай</vt:lpstr>
      <vt:lpstr>Состав участников Мониторинга </vt:lpstr>
      <vt:lpstr>Состав участников Мониторинга </vt:lpstr>
      <vt:lpstr>Скан-копии документов  в формате PDF</vt:lpstr>
      <vt:lpstr>Критериями оценки результатов мониторинга </vt:lpstr>
      <vt:lpstr>Определение уровня результатов </vt:lpstr>
      <vt:lpstr>Основные результаты мониторинга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1</dc:creator>
  <cp:lastModifiedBy>user</cp:lastModifiedBy>
  <cp:revision>32</cp:revision>
  <dcterms:created xsi:type="dcterms:W3CDTF">2023-01-13T17:17:54Z</dcterms:created>
  <dcterms:modified xsi:type="dcterms:W3CDTF">2023-11-16T01:13:39Z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